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4"/>
  </p:notesMasterIdLst>
  <p:handoutMasterIdLst>
    <p:handoutMasterId r:id="rId25"/>
  </p:handoutMasterIdLst>
  <p:sldIdLst>
    <p:sldId id="300" r:id="rId2"/>
    <p:sldId id="316" r:id="rId3"/>
    <p:sldId id="334" r:id="rId4"/>
    <p:sldId id="332" r:id="rId5"/>
    <p:sldId id="317" r:id="rId6"/>
    <p:sldId id="336" r:id="rId7"/>
    <p:sldId id="337" r:id="rId8"/>
    <p:sldId id="338" r:id="rId9"/>
    <p:sldId id="339" r:id="rId10"/>
    <p:sldId id="321" r:id="rId11"/>
    <p:sldId id="322" r:id="rId12"/>
    <p:sldId id="323" r:id="rId13"/>
    <p:sldId id="324" r:id="rId14"/>
    <p:sldId id="325" r:id="rId15"/>
    <p:sldId id="326" r:id="rId16"/>
    <p:sldId id="327" r:id="rId17"/>
    <p:sldId id="328" r:id="rId18"/>
    <p:sldId id="329" r:id="rId19"/>
    <p:sldId id="330" r:id="rId20"/>
    <p:sldId id="331" r:id="rId21"/>
    <p:sldId id="320" r:id="rId22"/>
    <p:sldId id="318" r:id="rId23"/>
  </p:sldIdLst>
  <p:sldSz cx="12188825" cy="6858000"/>
  <p:notesSz cx="6858000" cy="9144000"/>
  <p:defaultTextStyle>
    <a:defPPr>
      <a:defRPr lang="en-US"/>
    </a:defPPr>
    <a:lvl1pPr marL="0" algn="l" defTabSz="121856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600" algn="l" defTabSz="121856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200" algn="l" defTabSz="121856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165" algn="l" defTabSz="121856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765" algn="l" defTabSz="121856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365" algn="l" defTabSz="121856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5" algn="l" defTabSz="121856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565" algn="l" defTabSz="121856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6165" algn="l" defTabSz="121856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F0000"/>
    <a:srgbClr val="FFFFFF"/>
    <a:srgbClr val="5F5F5F"/>
    <a:srgbClr val="000000"/>
    <a:srgbClr val="414042"/>
    <a:srgbClr val="00B4E5"/>
    <a:srgbClr val="0094BC"/>
    <a:srgbClr val="001D32"/>
    <a:srgbClr val="7F7F7F"/>
    <a:srgbClr val="1B1B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261" autoAdjust="0"/>
    <p:restoredTop sz="94647" autoAdjust="0"/>
  </p:normalViewPr>
  <p:slideViewPr>
    <p:cSldViewPr snapToGrid="0" snapToObjects="1">
      <p:cViewPr>
        <p:scale>
          <a:sx n="60" d="100"/>
          <a:sy n="60" d="100"/>
        </p:scale>
        <p:origin x="-72" y="-186"/>
      </p:cViewPr>
      <p:guideLst>
        <p:guide orient="horz" pos="501"/>
        <p:guide orient="horz" pos="4174"/>
        <p:guide orient="horz" pos="3887"/>
        <p:guide pos="3943"/>
        <p:guide pos="2279"/>
        <p:guide pos="545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86" d="100"/>
          <a:sy n="86" d="100"/>
        </p:scale>
        <p:origin x="-3090" y="-96"/>
      </p:cViewPr>
      <p:guideLst>
        <p:guide orient="horz" pos="2919"/>
        <p:guide pos="2156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1C0EDC-3B04-4D43-AC98-A606493C474D}" type="datetimeFigureOut">
              <a:rPr lang="en-US" sz="1000" smtClean="0">
                <a:latin typeface="Arial" panose="020B0604020202020204" pitchFamily="34" charset="0"/>
                <a:cs typeface="Arial" panose="020B0604020202020204" pitchFamily="34" charset="0"/>
              </a:rPr>
              <a:t>7/26/2018</a:t>
            </a:fld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lvl="0"/>
            <a:r>
              <a:rPr lang="en-US" sz="800" cap="all" dirty="0">
                <a:solidFill>
                  <a:srgbClr val="93959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2011 LENOVO CONFIDENTIAL. All rights reserved</a:t>
            </a:r>
            <a:r>
              <a:rPr lang="en-US" sz="800" cap="all" dirty="0" smtClean="0">
                <a:solidFill>
                  <a:srgbClr val="93959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800" cap="all" dirty="0">
              <a:solidFill>
                <a:srgbClr val="93959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7F3538-DD9D-4F25-8311-592750C50641}" type="slidenum">
              <a:rPr lang="en-US" sz="800" smtClean="0">
                <a:latin typeface="Arial" panose="020B0604020202020204" pitchFamily="34" charset="0"/>
                <a:cs typeface="Arial" panose="020B0604020202020204" pitchFamily="34" charset="0"/>
              </a:rPr>
              <a:t>‹#›</a:t>
            </a:fld>
            <a:endParaRPr lang="en-US" sz="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736520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23CF275-28B3-497F-9AED-85D5F023BA5C}" type="datetimeFigureOut">
              <a:rPr lang="en-US" smtClean="0"/>
              <a:t>7/26/2018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sz="800" cap="all" dirty="0" smtClean="0">
                <a:solidFill>
                  <a:srgbClr val="939598"/>
                </a:solidFill>
              </a:rPr>
              <a:t>2011 LENOVO CONFIDENTIAL. All rights reserved.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4AED87EB-65D7-4500-873C-410831173A8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51030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56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00" algn="l" defTabSz="121856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200" algn="l" defTabSz="121856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165" algn="l" defTabSz="121856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765" algn="l" defTabSz="121856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365" algn="l" defTabSz="121856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5" algn="l" defTabSz="121856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565" algn="l" defTabSz="121856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165" algn="l" defTabSz="121856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为了方便阅读，需要使用特殊的标记进行声明，并且这些注释不会参与到程序的编译过程中。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ED87EB-65D7-4500-873C-410831173A82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76940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为了方便阅读，需要使用特殊的标记进行声明，并且这些注释不会参与到程序的编译过程中。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ED87EB-65D7-4500-873C-410831173A82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76940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为了方便阅读，需要使用特殊的标记进行声明，并且这些注释不会参与到程序的编译过程中。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ED87EB-65D7-4500-873C-410831173A82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76940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为了方便阅读，需要使用特殊的标记进行声明，并且这些注释不会参与到程序的编译过程中。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ED87EB-65D7-4500-873C-410831173A82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76940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为了方便阅读，需要使用特殊的标记进行声明，并且这些注释不会参与到程序的编译过程中。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ED87EB-65D7-4500-873C-410831173A82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76940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为了方便阅读，需要使用特殊的标记进行声明，并且这些注释不会参与到程序的编译过程中。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ED87EB-65D7-4500-873C-410831173A82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76940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为了方便阅读，需要使用特殊的标记进行声明，并且这些注释不会参与到程序的编译过程中。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ED87EB-65D7-4500-873C-410831173A82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76940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为了方便阅读，需要使用特殊的标记进行声明，并且这些注释不会参与到程序的编译过程中。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ED87EB-65D7-4500-873C-410831173A82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76940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为了方便阅读，需要使用特殊的标记进行声明，并且这些注释不会参与到程序的编译过程中。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ED87EB-65D7-4500-873C-410831173A82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76940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为了方便阅读，需要使用特殊的标记进行声明，并且这些注释不会参与到程序的编译过程中。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ED87EB-65D7-4500-873C-410831173A82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76940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为了方便阅读，需要使用特殊的标记进行声明，并且这些注释不会参与到程序的编译过程中。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ED87EB-65D7-4500-873C-410831173A82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76940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18" Type="http://schemas.openxmlformats.org/officeDocument/2006/relationships/image" Target="../media/image19.png"/><Relationship Id="rId3" Type="http://schemas.openxmlformats.org/officeDocument/2006/relationships/image" Target="../media/image4.png"/><Relationship Id="rId21" Type="http://schemas.openxmlformats.org/officeDocument/2006/relationships/image" Target="../media/image22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image" Target="../media/image18.png"/><Relationship Id="rId2" Type="http://schemas.openxmlformats.org/officeDocument/2006/relationships/image" Target="../media/image3.jpeg"/><Relationship Id="rId16" Type="http://schemas.openxmlformats.org/officeDocument/2006/relationships/image" Target="../media/image17.png"/><Relationship Id="rId20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19" Type="http://schemas.openxmlformats.org/officeDocument/2006/relationships/image" Target="../media/image20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jpeg"/><Relationship Id="rId3" Type="http://schemas.openxmlformats.org/officeDocument/2006/relationships/image" Target="../media/image3.jpeg"/><Relationship Id="rId7" Type="http://schemas.openxmlformats.org/officeDocument/2006/relationships/image" Target="../media/image37.jpeg"/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6.jpeg"/><Relationship Id="rId5" Type="http://schemas.openxmlformats.org/officeDocument/2006/relationships/image" Target="../media/image35.jpeg"/><Relationship Id="rId10" Type="http://schemas.openxmlformats.org/officeDocument/2006/relationships/image" Target="../media/image40.png"/><Relationship Id="rId4" Type="http://schemas.openxmlformats.org/officeDocument/2006/relationships/image" Target="../media/image34.jpeg"/><Relationship Id="rId9" Type="http://schemas.openxmlformats.org/officeDocument/2006/relationships/image" Target="../media/image39.jpe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18" Type="http://schemas.openxmlformats.org/officeDocument/2006/relationships/image" Target="../media/image29.png"/><Relationship Id="rId3" Type="http://schemas.openxmlformats.org/officeDocument/2006/relationships/image" Target="../media/image4.png"/><Relationship Id="rId21" Type="http://schemas.openxmlformats.org/officeDocument/2006/relationships/image" Target="../media/image32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image" Target="../media/image18.png"/><Relationship Id="rId2" Type="http://schemas.openxmlformats.org/officeDocument/2006/relationships/image" Target="../media/image1.jpeg"/><Relationship Id="rId16" Type="http://schemas.openxmlformats.org/officeDocument/2006/relationships/image" Target="../media/image28.png"/><Relationship Id="rId20" Type="http://schemas.openxmlformats.org/officeDocument/2006/relationships/image" Target="../media/image3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27.png"/><Relationship Id="rId10" Type="http://schemas.openxmlformats.org/officeDocument/2006/relationships/image" Target="../media/image11.png"/><Relationship Id="rId19" Type="http://schemas.openxmlformats.org/officeDocument/2006/relationships/image" Target="../media/image30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26.png"/><Relationship Id="rId22" Type="http://schemas.openxmlformats.org/officeDocument/2006/relationships/image" Target="../media/image42.pn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5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18" Type="http://schemas.openxmlformats.org/officeDocument/2006/relationships/image" Target="../media/image29.png"/><Relationship Id="rId3" Type="http://schemas.openxmlformats.org/officeDocument/2006/relationships/image" Target="../media/image4.png"/><Relationship Id="rId21" Type="http://schemas.openxmlformats.org/officeDocument/2006/relationships/image" Target="../media/image32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image" Target="../media/image18.png"/><Relationship Id="rId2" Type="http://schemas.openxmlformats.org/officeDocument/2006/relationships/image" Target="../media/image1.jpeg"/><Relationship Id="rId16" Type="http://schemas.openxmlformats.org/officeDocument/2006/relationships/image" Target="../media/image28.png"/><Relationship Id="rId20" Type="http://schemas.openxmlformats.org/officeDocument/2006/relationships/image" Target="../media/image3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27.png"/><Relationship Id="rId10" Type="http://schemas.openxmlformats.org/officeDocument/2006/relationships/image" Target="../media/image11.png"/><Relationship Id="rId19" Type="http://schemas.openxmlformats.org/officeDocument/2006/relationships/image" Target="../media/image30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26.png"/><Relationship Id="rId22" Type="http://schemas.openxmlformats.org/officeDocument/2006/relationships/image" Target="../media/image2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893"/>
            <a:ext cx="12190415" cy="6857107"/>
          </a:xfrm>
          <a:prstGeom prst="rect">
            <a:avLst/>
          </a:prstGeom>
        </p:spPr>
      </p:pic>
      <p:sp>
        <p:nvSpPr>
          <p:cNvPr id="56" name="Title 16"/>
          <p:cNvSpPr>
            <a:spLocks noGrp="1"/>
          </p:cNvSpPr>
          <p:nvPr>
            <p:ph type="title" hasCustomPrompt="1"/>
          </p:nvPr>
        </p:nvSpPr>
        <p:spPr bwMode="gray">
          <a:xfrm>
            <a:off x="548640" y="2048256"/>
            <a:ext cx="8723376" cy="1581912"/>
          </a:xfrm>
          <a:prstGeom prst="rect">
            <a:avLst/>
          </a:prstGeom>
        </p:spPr>
        <p:txBody>
          <a:bodyPr lIns="0" tIns="60949" rIns="121899" bIns="60949" anchor="b" anchorCtr="0"/>
          <a:lstStyle>
            <a:lvl1pPr marL="0" algn="l" defTabSz="1218565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lang="en-US" sz="6000" b="0" kern="1200" cap="none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text, two lines maximum</a:t>
            </a:r>
            <a:endParaRPr lang="en-US" dirty="0"/>
          </a:p>
        </p:txBody>
      </p:sp>
      <p:sp>
        <p:nvSpPr>
          <p:cNvPr id="62" name="Footer Placeholder 61"/>
          <p:cNvSpPr>
            <a:spLocks noGrp="1"/>
          </p:cNvSpPr>
          <p:nvPr>
            <p:ph type="ftr" sz="quarter" idx="10"/>
          </p:nvPr>
        </p:nvSpPr>
        <p:spPr>
          <a:xfrm>
            <a:off x="548640" y="6473952"/>
            <a:ext cx="3860800" cy="153888"/>
          </a:xfrm>
        </p:spPr>
        <p:txBody>
          <a:bodyPr lIns="0"/>
          <a:lstStyle>
            <a:lvl1pPr>
              <a:defRPr cap="none"/>
            </a:lvl1pPr>
          </a:lstStyle>
          <a:p>
            <a:r>
              <a:rPr lang="en-US" sz="1000" smtClean="0">
                <a:solidFill>
                  <a:srgbClr val="939598"/>
                </a:solidFill>
                <a:cs typeface="Arial" panose="020B0604020202020204" pitchFamily="34" charset="0"/>
              </a:rPr>
              <a:t>2016 Lenovo Internal. All rights reserved.</a:t>
            </a:r>
            <a:endParaRPr lang="en-US" sz="1000" dirty="0">
              <a:solidFill>
                <a:srgbClr val="939598"/>
              </a:solidFill>
              <a:cs typeface="Arial" panose="020B0604020202020204" pitchFamily="34" charset="0"/>
            </a:endParaRPr>
          </a:p>
        </p:txBody>
      </p:sp>
      <p:sp>
        <p:nvSpPr>
          <p:cNvPr id="55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548640" y="4059936"/>
            <a:ext cx="8714232" cy="457200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l" defTabSz="12185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b="0" kern="1200" cap="none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09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1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7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3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5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1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subtitle placeholder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548640" y="4800600"/>
            <a:ext cx="6409944" cy="51206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sz="1600"/>
            </a:lvl1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0"/>
            <a:endParaRPr lang="en-US" dirty="0"/>
          </a:p>
        </p:txBody>
      </p:sp>
      <p:pic>
        <p:nvPicPr>
          <p:cNvPr id="23" name="Picture 2" descr="C:\Users\kathyp\Documents\00_Brand-Resources\Multimode Elements\Multimode Icons\PNG\Multimode-Icon_HANG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040" y="5468108"/>
            <a:ext cx="311886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3" descr="C:\Users\kathyp\Documents\00_Brand-Resources\Multimode Elements\Multimode Icons\PNG\Multimode-Icon_HOLD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9824" y="5468108"/>
            <a:ext cx="311886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 descr="C:\Users\kathyp\Documents\00_Brand-Resources\Multimode Elements\Multimode Icons\PNG\Multimode-Icon_LAPTOP.png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7211" y="5468108"/>
            <a:ext cx="311886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5" descr="C:\Users\kathyp\Documents\00_Brand-Resources\Multimode Elements\Multimode Icons\PNG\Multimode-Icon_STAND.png"/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7392" y="5468108"/>
            <a:ext cx="311886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6" descr="C:\Users\kathyp\Documents\00_Brand-Resources\Multimode Elements\Multimode Icons\PNG\Multimode-Icon_STAND-Tablet.png"/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1176" y="5468108"/>
            <a:ext cx="311886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7" descr="C:\Users\kathyp\Documents\00_Brand-Resources\Multimode Elements\Multimode Icons\PNG\Multimode-Icon_TABLE.png"/>
          <p:cNvPicPr>
            <a:picLocks noChangeAspect="1" noChangeArrowheads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8563" y="5468108"/>
            <a:ext cx="311886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8" descr="C:\Users\kathyp\Documents\00_Brand-Resources\Multimode Elements\Multimode Icons\PNG\Multimode-Icon_TABLET.png"/>
          <p:cNvPicPr>
            <a:picLocks noChangeAspect="1" noChangeArrowheads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5950" y="5468108"/>
            <a:ext cx="311886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9" descr="C:\Users\kathyp\Documents\00_Brand-Resources\Multimode Elements\Multimode Icons\PNG\Multimode-Icon_TENT.png"/>
          <p:cNvPicPr>
            <a:picLocks noChangeAspect="1" noChangeArrowheads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2528" y="5468108"/>
            <a:ext cx="311886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10" descr="C:\Users\kathyp\Documents\00_Brand-Resources\Multimode Elements\Multimode Icons\PNG\Multimode-Icon_TILT.png"/>
          <p:cNvPicPr>
            <a:picLocks noChangeAspect="1" noChangeArrowheads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6312" y="5468108"/>
            <a:ext cx="311886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11" descr="C:\Users\kathyp\Documents\00_Brand-Resources\Multimode Elements\Multimode Icons\PNG\Multimode-Icon_TV.png"/>
          <p:cNvPicPr>
            <a:picLocks noChangeAspect="1" noChangeArrowheads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3707" y="5468108"/>
            <a:ext cx="311886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Group 32"/>
          <p:cNvGrpSpPr/>
          <p:nvPr userDrawn="1"/>
        </p:nvGrpSpPr>
        <p:grpSpPr>
          <a:xfrm>
            <a:off x="2024598" y="5468108"/>
            <a:ext cx="310896" cy="310896"/>
            <a:chOff x="2024598" y="5468108"/>
            <a:chExt cx="310896" cy="310896"/>
          </a:xfrm>
        </p:grpSpPr>
        <p:sp>
          <p:nvSpPr>
            <p:cNvPr id="34" name="Oval 33"/>
            <p:cNvSpPr/>
            <p:nvPr userDrawn="1"/>
          </p:nvSpPr>
          <p:spPr>
            <a:xfrm>
              <a:off x="2024598" y="5468108"/>
              <a:ext cx="310896" cy="31089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l"/>
              <a:endParaRPr lang="en-US" dirty="0" smtClean="0"/>
            </a:p>
          </p:txBody>
        </p:sp>
        <p:pic>
          <p:nvPicPr>
            <p:cNvPr id="35" name="Picture 34"/>
            <p:cNvPicPr>
              <a:picLocks noChangeAspect="1"/>
            </p:cNvPicPr>
            <p:nvPr userDrawn="1"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18814" y="5509256"/>
              <a:ext cx="122464" cy="228600"/>
            </a:xfrm>
            <a:prstGeom prst="rect">
              <a:avLst/>
            </a:prstGeom>
          </p:spPr>
        </p:pic>
      </p:grpSp>
      <p:grpSp>
        <p:nvGrpSpPr>
          <p:cNvPr id="36" name="Group 35"/>
          <p:cNvGrpSpPr/>
          <p:nvPr userDrawn="1"/>
        </p:nvGrpSpPr>
        <p:grpSpPr>
          <a:xfrm>
            <a:off x="3094779" y="5468108"/>
            <a:ext cx="310896" cy="310896"/>
            <a:chOff x="3094779" y="5468108"/>
            <a:chExt cx="310896" cy="310896"/>
          </a:xfrm>
        </p:grpSpPr>
        <p:sp>
          <p:nvSpPr>
            <p:cNvPr id="37" name="Oval 36"/>
            <p:cNvSpPr/>
            <p:nvPr userDrawn="1"/>
          </p:nvSpPr>
          <p:spPr>
            <a:xfrm>
              <a:off x="3094779" y="5468108"/>
              <a:ext cx="310896" cy="310896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l"/>
              <a:endParaRPr lang="en-US" dirty="0" smtClean="0"/>
            </a:p>
          </p:txBody>
        </p:sp>
        <p:pic>
          <p:nvPicPr>
            <p:cNvPr id="38" name="Picture 9" descr="C:\Users\yhwang\Desktop\WW Design\Multimode Icons\twitter-01.png"/>
            <p:cNvPicPr>
              <a:picLocks noChangeAspect="1" noChangeArrowheads="1"/>
            </p:cNvPicPr>
            <p:nvPr userDrawn="1"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94779" y="5468108"/>
              <a:ext cx="310896" cy="310896"/>
            </a:xfrm>
            <a:prstGeom prst="rect">
              <a:avLst/>
            </a:prstGeom>
            <a:noFill/>
          </p:spPr>
        </p:pic>
      </p:grpSp>
      <p:grpSp>
        <p:nvGrpSpPr>
          <p:cNvPr id="39" name="Group 38"/>
          <p:cNvGrpSpPr/>
          <p:nvPr userDrawn="1"/>
        </p:nvGrpSpPr>
        <p:grpSpPr>
          <a:xfrm>
            <a:off x="953427" y="5468108"/>
            <a:ext cx="310896" cy="310896"/>
            <a:chOff x="953427" y="5468108"/>
            <a:chExt cx="310896" cy="310896"/>
          </a:xfrm>
        </p:grpSpPr>
        <p:sp>
          <p:nvSpPr>
            <p:cNvPr id="40" name="Oval 39"/>
            <p:cNvSpPr/>
            <p:nvPr userDrawn="1"/>
          </p:nvSpPr>
          <p:spPr>
            <a:xfrm>
              <a:off x="953427" y="5468108"/>
              <a:ext cx="310896" cy="31089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l"/>
              <a:endParaRPr lang="en-US" dirty="0" smtClean="0"/>
            </a:p>
          </p:txBody>
        </p:sp>
        <p:pic>
          <p:nvPicPr>
            <p:cNvPr id="41" name="Picture 5" descr="C:\Users\yhwang\Desktop\WW Design\Multimode Icons\globe-01.png"/>
            <p:cNvPicPr>
              <a:picLocks noChangeAspect="1" noChangeArrowheads="1"/>
            </p:cNvPicPr>
            <p:nvPr userDrawn="1"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0859" y="5495540"/>
              <a:ext cx="256032" cy="256032"/>
            </a:xfrm>
            <a:prstGeom prst="rect">
              <a:avLst/>
            </a:prstGeom>
            <a:noFill/>
          </p:spPr>
        </p:pic>
      </p:grpSp>
      <p:grpSp>
        <p:nvGrpSpPr>
          <p:cNvPr id="42" name="Group 41"/>
          <p:cNvGrpSpPr/>
          <p:nvPr userDrawn="1"/>
        </p:nvGrpSpPr>
        <p:grpSpPr>
          <a:xfrm>
            <a:off x="2355828" y="5442941"/>
            <a:ext cx="365760" cy="365760"/>
            <a:chOff x="2355828" y="5442941"/>
            <a:chExt cx="365760" cy="365760"/>
          </a:xfrm>
        </p:grpSpPr>
        <p:sp>
          <p:nvSpPr>
            <p:cNvPr id="43" name="Oval 42"/>
            <p:cNvSpPr/>
            <p:nvPr userDrawn="1"/>
          </p:nvSpPr>
          <p:spPr>
            <a:xfrm>
              <a:off x="2380995" y="5468108"/>
              <a:ext cx="310896" cy="31089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l"/>
              <a:endParaRPr lang="en-US" dirty="0" smtClean="0"/>
            </a:p>
          </p:txBody>
        </p:sp>
        <p:pic>
          <p:nvPicPr>
            <p:cNvPr id="44" name="Picture 2" descr="C:\Users\yhwang\Desktop\WW Design\Multimode Icons\chain-01.png"/>
            <p:cNvPicPr>
              <a:picLocks noChangeAspect="1" noChangeArrowheads="1"/>
            </p:cNvPicPr>
            <p:nvPr userDrawn="1"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55828" y="5442941"/>
              <a:ext cx="365760" cy="365760"/>
            </a:xfrm>
            <a:prstGeom prst="rect">
              <a:avLst/>
            </a:prstGeom>
            <a:noFill/>
          </p:spPr>
        </p:pic>
      </p:grpSp>
      <p:grpSp>
        <p:nvGrpSpPr>
          <p:cNvPr id="45" name="Group 44"/>
          <p:cNvGrpSpPr/>
          <p:nvPr userDrawn="1"/>
        </p:nvGrpSpPr>
        <p:grpSpPr>
          <a:xfrm>
            <a:off x="5236131" y="5468108"/>
            <a:ext cx="310896" cy="310896"/>
            <a:chOff x="5236131" y="5468108"/>
            <a:chExt cx="310896" cy="310896"/>
          </a:xfrm>
        </p:grpSpPr>
        <p:sp>
          <p:nvSpPr>
            <p:cNvPr id="46" name="Oval 45"/>
            <p:cNvSpPr/>
            <p:nvPr userDrawn="1"/>
          </p:nvSpPr>
          <p:spPr>
            <a:xfrm>
              <a:off x="5236131" y="5468108"/>
              <a:ext cx="310896" cy="31089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l"/>
              <a:endParaRPr lang="en-US" dirty="0" smtClean="0"/>
            </a:p>
          </p:txBody>
        </p:sp>
        <p:pic>
          <p:nvPicPr>
            <p:cNvPr id="47" name="Picture 46" descr="C:\Users\yhwang\Desktop\WW Design\Multimode Icons\facebook-01.png"/>
            <p:cNvPicPr>
              <a:picLocks noChangeAspect="1" noChangeArrowheads="1"/>
            </p:cNvPicPr>
            <p:nvPr userDrawn="1"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36131" y="5468108"/>
              <a:ext cx="310896" cy="310896"/>
            </a:xfrm>
            <a:prstGeom prst="rect">
              <a:avLst/>
            </a:prstGeom>
            <a:noFill/>
          </p:spPr>
        </p:pic>
      </p:grpSp>
      <p:grpSp>
        <p:nvGrpSpPr>
          <p:cNvPr id="48" name="Group 47"/>
          <p:cNvGrpSpPr/>
          <p:nvPr userDrawn="1"/>
        </p:nvGrpSpPr>
        <p:grpSpPr>
          <a:xfrm>
            <a:off x="4523337" y="5468108"/>
            <a:ext cx="310896" cy="310896"/>
            <a:chOff x="4523337" y="5468108"/>
            <a:chExt cx="310896" cy="310896"/>
          </a:xfrm>
        </p:grpSpPr>
        <p:sp>
          <p:nvSpPr>
            <p:cNvPr id="49" name="Oval 48"/>
            <p:cNvSpPr/>
            <p:nvPr userDrawn="1"/>
          </p:nvSpPr>
          <p:spPr>
            <a:xfrm>
              <a:off x="4523337" y="5468108"/>
              <a:ext cx="310896" cy="310896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l"/>
              <a:endParaRPr lang="en-US" dirty="0" smtClean="0"/>
            </a:p>
          </p:txBody>
        </p:sp>
        <p:pic>
          <p:nvPicPr>
            <p:cNvPr id="50" name="Picture 7" descr="C:\Users\yhwang\Desktop\WW Design\Multimode Icons\server-01.png"/>
            <p:cNvPicPr>
              <a:picLocks noChangeAspect="1" noChangeArrowheads="1"/>
            </p:cNvPicPr>
            <p:nvPr userDrawn="1"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23337" y="5468108"/>
              <a:ext cx="310896" cy="310896"/>
            </a:xfrm>
            <a:prstGeom prst="rect">
              <a:avLst/>
            </a:prstGeom>
            <a:noFill/>
          </p:spPr>
        </p:pic>
      </p:grpSp>
      <p:grpSp>
        <p:nvGrpSpPr>
          <p:cNvPr id="52" name="Group 51"/>
          <p:cNvGrpSpPr/>
          <p:nvPr userDrawn="1"/>
        </p:nvGrpSpPr>
        <p:grpSpPr>
          <a:xfrm>
            <a:off x="4879734" y="5468108"/>
            <a:ext cx="310896" cy="310896"/>
            <a:chOff x="4879734" y="5468108"/>
            <a:chExt cx="310896" cy="310896"/>
          </a:xfrm>
        </p:grpSpPr>
        <p:sp>
          <p:nvSpPr>
            <p:cNvPr id="53" name="Oval 52"/>
            <p:cNvSpPr/>
            <p:nvPr userDrawn="1"/>
          </p:nvSpPr>
          <p:spPr>
            <a:xfrm>
              <a:off x="4879734" y="5468108"/>
              <a:ext cx="310896" cy="31089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l"/>
              <a:endParaRPr lang="en-US" dirty="0" smtClean="0"/>
            </a:p>
          </p:txBody>
        </p:sp>
        <p:pic>
          <p:nvPicPr>
            <p:cNvPr id="57" name="Picture 6" descr="C:\Users\yhwang\Desktop\WW Design\Multimode Icons\network-01.png"/>
            <p:cNvPicPr>
              <a:picLocks noChangeAspect="1" noChangeArrowheads="1"/>
            </p:cNvPicPr>
            <p:nvPr userDrawn="1"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79734" y="5468108"/>
              <a:ext cx="310896" cy="310896"/>
            </a:xfrm>
            <a:prstGeom prst="rect">
              <a:avLst/>
            </a:prstGeom>
            <a:noFill/>
          </p:spPr>
        </p:pic>
      </p:grpSp>
      <p:grpSp>
        <p:nvGrpSpPr>
          <p:cNvPr id="58" name="Group 57"/>
          <p:cNvGrpSpPr/>
          <p:nvPr userDrawn="1"/>
        </p:nvGrpSpPr>
        <p:grpSpPr>
          <a:xfrm>
            <a:off x="5949915" y="5468108"/>
            <a:ext cx="310896" cy="310896"/>
            <a:chOff x="5949915" y="5468108"/>
            <a:chExt cx="310896" cy="310896"/>
          </a:xfrm>
        </p:grpSpPr>
        <p:sp>
          <p:nvSpPr>
            <p:cNvPr id="59" name="Oval 58"/>
            <p:cNvSpPr/>
            <p:nvPr userDrawn="1"/>
          </p:nvSpPr>
          <p:spPr>
            <a:xfrm>
              <a:off x="5949915" y="5468108"/>
              <a:ext cx="310896" cy="31089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l"/>
              <a:endParaRPr lang="en-US" dirty="0" smtClean="0"/>
            </a:p>
          </p:txBody>
        </p:sp>
        <p:pic>
          <p:nvPicPr>
            <p:cNvPr id="60" name="Picture 8" descr="C:\Users\yhwang\Desktop\WW Design\Multimode Icons\think_light-01.png"/>
            <p:cNvPicPr>
              <a:picLocks noChangeAspect="1" noChangeArrowheads="1"/>
            </p:cNvPicPr>
            <p:nvPr userDrawn="1"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49915" y="5468108"/>
              <a:ext cx="310896" cy="310896"/>
            </a:xfrm>
            <a:prstGeom prst="rect">
              <a:avLst/>
            </a:prstGeom>
            <a:noFill/>
          </p:spPr>
        </p:pic>
      </p:grpSp>
      <p:pic>
        <p:nvPicPr>
          <p:cNvPr id="61" name="Picture 60"/>
          <p:cNvPicPr>
            <a:picLocks noChangeAspect="1"/>
          </p:cNvPicPr>
          <p:nvPr userDrawn="1"/>
        </p:nvPicPr>
        <p:blipFill>
          <a:blip r:embed="rId21" cstate="print"/>
          <a:stretch>
            <a:fillRect/>
          </a:stretch>
        </p:blipFill>
        <p:spPr>
          <a:xfrm>
            <a:off x="8831008" y="407619"/>
            <a:ext cx="2675339" cy="909474"/>
          </a:xfrm>
          <a:prstGeom prst="rect">
            <a:avLst/>
          </a:prstGeom>
        </p:spPr>
      </p:pic>
      <p:sp>
        <p:nvSpPr>
          <p:cNvPr id="66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9815120" y="3464892"/>
            <a:ext cx="1200544" cy="1199183"/>
          </a:xfrm>
          <a:prstGeom prst="rect">
            <a:avLst/>
          </a:prstGeom>
          <a:ln w="38100">
            <a:noFill/>
          </a:ln>
          <a:effectLst/>
        </p:spPr>
        <p:txBody>
          <a:bodyPr/>
          <a:lstStyle>
            <a:lvl1pPr>
              <a:defRPr sz="1000"/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7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9158288" y="4770438"/>
            <a:ext cx="1689100" cy="198437"/>
          </a:xfrm>
          <a:prstGeom prst="rect">
            <a:avLst/>
          </a:prstGeom>
        </p:spPr>
        <p:txBody>
          <a:bodyPr lIns="0" tIns="45720" rIns="45720"/>
          <a:lstStyle>
            <a:lvl1pPr marL="0" indent="0" algn="r">
              <a:buFontTx/>
              <a:buNone/>
              <a:defRPr sz="1100"/>
            </a:lvl1pPr>
            <a:lvl2pPr marL="341630" indent="0" algn="r">
              <a:buFontTx/>
              <a:buNone/>
              <a:defRPr sz="1100"/>
            </a:lvl2pPr>
            <a:lvl3pPr marL="679450" indent="0" algn="r">
              <a:buFontTx/>
              <a:buNone/>
              <a:defRPr sz="1100"/>
            </a:lvl3pPr>
            <a:lvl4pPr marL="966470" indent="0" algn="r">
              <a:buFontTx/>
              <a:buNone/>
              <a:defRPr sz="1100"/>
            </a:lvl4pPr>
            <a:lvl5pPr marL="1146175" indent="0" algn="r">
              <a:buFontTx/>
              <a:buNone/>
              <a:defRPr sz="1100"/>
            </a:lvl5pPr>
          </a:lstStyle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1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@</a:t>
            </a:r>
            <a:r>
              <a:rPr kumimoji="0" lang="en-US" sz="1100" b="0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twitterhandle</a:t>
            </a: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grpSp>
        <p:nvGrpSpPr>
          <p:cNvPr id="68" name="Group 67"/>
          <p:cNvGrpSpPr/>
          <p:nvPr userDrawn="1"/>
        </p:nvGrpSpPr>
        <p:grpSpPr>
          <a:xfrm>
            <a:off x="9815120" y="4664439"/>
            <a:ext cx="1200544" cy="305126"/>
            <a:chOff x="9815120" y="4664439"/>
            <a:chExt cx="1200544" cy="305126"/>
          </a:xfrm>
          <a:solidFill>
            <a:srgbClr val="4AC0E0"/>
          </a:solidFill>
        </p:grpSpPr>
        <p:sp>
          <p:nvSpPr>
            <p:cNvPr id="69" name="Rectangle 68"/>
            <p:cNvSpPr/>
            <p:nvPr userDrawn="1"/>
          </p:nvSpPr>
          <p:spPr bwMode="black">
            <a:xfrm>
              <a:off x="9815120" y="4664439"/>
              <a:ext cx="1200544" cy="106726"/>
            </a:xfrm>
            <a:prstGeom prst="rect">
              <a:avLst/>
            </a:prstGeom>
            <a:grpFill/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70" name="Rectangle 45"/>
            <p:cNvSpPr/>
            <p:nvPr userDrawn="1"/>
          </p:nvSpPr>
          <p:spPr bwMode="black">
            <a:xfrm>
              <a:off x="10853530" y="4771165"/>
              <a:ext cx="162133" cy="198400"/>
            </a:xfrm>
            <a:custGeom>
              <a:avLst/>
              <a:gdLst>
                <a:gd name="connsiteX0" fmla="*/ 0 w 1200544"/>
                <a:gd name="connsiteY0" fmla="*/ 0 h 106726"/>
                <a:gd name="connsiteX1" fmla="*/ 1200544 w 1200544"/>
                <a:gd name="connsiteY1" fmla="*/ 0 h 106726"/>
                <a:gd name="connsiteX2" fmla="*/ 1200544 w 1200544"/>
                <a:gd name="connsiteY2" fmla="*/ 106726 h 106726"/>
                <a:gd name="connsiteX3" fmla="*/ 0 w 1200544"/>
                <a:gd name="connsiteY3" fmla="*/ 106726 h 106726"/>
                <a:gd name="connsiteX4" fmla="*/ 0 w 1200544"/>
                <a:gd name="connsiteY4" fmla="*/ 0 h 106726"/>
                <a:gd name="connsiteX0-1" fmla="*/ 0 w 1200544"/>
                <a:gd name="connsiteY0-2" fmla="*/ 0 h 106726"/>
                <a:gd name="connsiteX1-3" fmla="*/ 1200544 w 1200544"/>
                <a:gd name="connsiteY1-4" fmla="*/ 0 h 106726"/>
                <a:gd name="connsiteX2-5" fmla="*/ 0 w 1200544"/>
                <a:gd name="connsiteY2-6" fmla="*/ 106726 h 106726"/>
                <a:gd name="connsiteX3-7" fmla="*/ 0 w 1200544"/>
                <a:gd name="connsiteY3-8" fmla="*/ 0 h 10672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200544" h="106726">
                  <a:moveTo>
                    <a:pt x="0" y="0"/>
                  </a:moveTo>
                  <a:lnTo>
                    <a:pt x="1200544" y="0"/>
                  </a:lnTo>
                  <a:lnTo>
                    <a:pt x="0" y="10672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</p:grpSp>
      <p:sp>
        <p:nvSpPr>
          <p:cNvPr id="54" name="Rectangle 53"/>
          <p:cNvSpPr/>
          <p:nvPr userDrawn="1"/>
        </p:nvSpPr>
        <p:spPr bwMode="black">
          <a:xfrm>
            <a:off x="548640" y="4557713"/>
            <a:ext cx="1097683" cy="1067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3" name="Straight Connector 62"/>
          <p:cNvCxnSpPr/>
          <p:nvPr userDrawn="1"/>
        </p:nvCxnSpPr>
        <p:spPr>
          <a:xfrm>
            <a:off x="548640" y="4664439"/>
            <a:ext cx="10419093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" y="0"/>
            <a:ext cx="12179865" cy="6852957"/>
          </a:xfrm>
          <a:prstGeom prst="rect">
            <a:avLst/>
          </a:prstGeom>
        </p:spPr>
      </p:pic>
      <p:pic>
        <p:nvPicPr>
          <p:cNvPr id="13" name="Picture 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867" y="2097511"/>
            <a:ext cx="8799721" cy="2932171"/>
          </a:xfrm>
          <a:prstGeom prst="rect">
            <a:avLst/>
          </a:prstGeom>
        </p:spPr>
      </p:pic>
      <p:pic>
        <p:nvPicPr>
          <p:cNvPr id="14" name="Picture 5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867" y="2097508"/>
            <a:ext cx="8799721" cy="2932171"/>
          </a:xfrm>
          <a:prstGeom prst="rect">
            <a:avLst/>
          </a:prstGeom>
        </p:spPr>
      </p:pic>
      <p:pic>
        <p:nvPicPr>
          <p:cNvPr id="15" name="Picture 6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868" y="2097510"/>
            <a:ext cx="8799718" cy="2932169"/>
          </a:xfrm>
          <a:prstGeom prst="rect">
            <a:avLst/>
          </a:prstGeom>
        </p:spPr>
      </p:pic>
      <p:pic>
        <p:nvPicPr>
          <p:cNvPr id="16" name="Picture 7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868" y="2097509"/>
            <a:ext cx="8799718" cy="2932169"/>
          </a:xfrm>
          <a:prstGeom prst="rect">
            <a:avLst/>
          </a:prstGeom>
        </p:spPr>
      </p:pic>
      <p:pic>
        <p:nvPicPr>
          <p:cNvPr id="17" name="Picture 8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866" y="2097509"/>
            <a:ext cx="8799716" cy="2932169"/>
          </a:xfrm>
          <a:prstGeom prst="rect">
            <a:avLst/>
          </a:prstGeom>
        </p:spPr>
      </p:pic>
      <p:pic>
        <p:nvPicPr>
          <p:cNvPr id="18" name="Picture 9"/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866" y="2097508"/>
            <a:ext cx="8799716" cy="2932168"/>
          </a:xfrm>
          <a:prstGeom prst="rect">
            <a:avLst/>
          </a:prstGeom>
        </p:spPr>
      </p:pic>
      <p:pic>
        <p:nvPicPr>
          <p:cNvPr id="19" name="Picture 10"/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862" y="2097508"/>
            <a:ext cx="8799716" cy="2932168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Slide - With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ooter Placeholder 19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z="1000" smtClean="0">
                <a:solidFill>
                  <a:srgbClr val="939598"/>
                </a:solidFill>
                <a:cs typeface="Arial" panose="020B0604020202020204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anose="020B0604020202020204" pitchFamily="34" charset="0"/>
            </a:endParaRPr>
          </a:p>
        </p:txBody>
      </p:sp>
      <p:sp>
        <p:nvSpPr>
          <p:cNvPr id="11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640" y="274320"/>
            <a:ext cx="11073384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565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565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sp>
        <p:nvSpPr>
          <p:cNvPr id="12" name="Freeform 5"/>
          <p:cNvSpPr>
            <a:spLocks noChangeAspect="1" noEditPoints="1"/>
          </p:cNvSpPr>
          <p:nvPr userDrawn="1"/>
        </p:nvSpPr>
        <p:spPr bwMode="black">
          <a:xfrm>
            <a:off x="205354" y="423406"/>
            <a:ext cx="200587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13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48640" y="1179575"/>
            <a:ext cx="5378958" cy="5211699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09600" indent="-22860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35660" indent="-150495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46810" indent="-156845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45260" indent="-150495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sz="half" idx="14"/>
          </p:nvPr>
        </p:nvSpPr>
        <p:spPr bwMode="gray">
          <a:xfrm>
            <a:off x="6243066" y="1188761"/>
            <a:ext cx="5378958" cy="5211699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09600" indent="-22860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35660" indent="-150495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46810" indent="-156845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45260" indent="-150495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hoto +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1" y="0"/>
            <a:ext cx="12188824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0" y="3525794"/>
            <a:ext cx="7884015" cy="2290805"/>
          </a:xfrm>
          <a:prstGeom prst="rect">
            <a:avLst/>
          </a:prstGeom>
          <a:solidFill>
            <a:srgbClr val="FFFFFF">
              <a:alpha val="75000"/>
            </a:srgbClr>
          </a:solidFill>
        </p:spPr>
        <p:txBody>
          <a:bodyPr lIns="548640" tIns="182880" rIns="548640" bIns="182880" anchor="ctr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700">
                <a:solidFill>
                  <a:schemeClr val="tx1"/>
                </a:solidFill>
              </a:defRPr>
            </a:lvl1pPr>
            <a:lvl2pPr marL="341630" indent="0">
              <a:buNone/>
              <a:defRPr/>
            </a:lvl2pPr>
            <a:lvl3pPr marL="679450" indent="0">
              <a:buNone/>
              <a:defRPr/>
            </a:lvl3pPr>
            <a:lvl4pPr marL="966470" indent="0">
              <a:buNone/>
              <a:defRPr/>
            </a:lvl4pPr>
            <a:lvl5pPr marL="1146175" indent="0">
              <a:buNone/>
              <a:defRPr/>
            </a:lvl5pPr>
          </a:lstStyle>
          <a:p>
            <a:pPr lvl="0"/>
            <a:r>
              <a:rPr lang="en-US" dirty="0" smtClean="0"/>
              <a:t>Click to edit text</a:t>
            </a:r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0"/>
          </p:nvPr>
        </p:nvSpPr>
        <p:spPr>
          <a:xfrm>
            <a:off x="548640" y="6473952"/>
            <a:ext cx="2413343" cy="153888"/>
          </a:xfrm>
        </p:spPr>
        <p:txBody>
          <a:bodyPr/>
          <a:lstStyle>
            <a:lvl1pPr>
              <a:defRPr cap="none"/>
            </a:lvl1pPr>
          </a:lstStyle>
          <a:p>
            <a:r>
              <a:rPr lang="en-US" sz="1000" smtClean="0">
                <a:solidFill>
                  <a:srgbClr val="939598"/>
                </a:solidFill>
                <a:cs typeface="Arial" panose="020B0604020202020204" pitchFamily="34" charset="0"/>
              </a:rPr>
              <a:t>2016 Lenovo Internal. All rights reserved.</a:t>
            </a:r>
            <a:endParaRPr lang="en-US" sz="1000" dirty="0">
              <a:solidFill>
                <a:srgbClr val="939598"/>
              </a:solidFill>
              <a:cs typeface="Arial" panose="020B0604020202020204" pitchFamily="34" charset="0"/>
            </a:endParaRPr>
          </a:p>
        </p:txBody>
      </p:sp>
      <p:sp>
        <p:nvSpPr>
          <p:cNvPr id="12" name="TextBox slide number"/>
          <p:cNvSpPr txBox="1"/>
          <p:nvPr userDrawn="1"/>
        </p:nvSpPr>
        <p:spPr bwMode="white">
          <a:xfrm>
            <a:off x="5805099" y="6473952"/>
            <a:ext cx="450345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smtClean="0">
                <a:solidFill>
                  <a:schemeClr val="tx1"/>
                </a:solidFill>
              </a:rPr>
              <a:t>‹#›</a:t>
            </a:fld>
            <a:endParaRPr lang="en-US" dirty="0" smtClean="0">
              <a:solidFill>
                <a:schemeClr val="tx1"/>
              </a:solidFill>
            </a:endParaRPr>
          </a:p>
        </p:txBody>
      </p:sp>
      <p:pic>
        <p:nvPicPr>
          <p:cNvPr id="16" name="图片 15" descr="医疗LOGO 方形 色彩.png"/>
          <p:cNvPicPr>
            <a:picLocks noChangeAspect="1"/>
          </p:cNvPicPr>
          <p:nvPr userDrawn="1"/>
        </p:nvPicPr>
        <p:blipFill>
          <a:blip r:embed="rId2" cstate="print"/>
          <a:srcRect l="19392" t="11577" r="18442" b="26645"/>
          <a:stretch>
            <a:fillRect/>
          </a:stretch>
        </p:blipFill>
        <p:spPr>
          <a:xfrm>
            <a:off x="181498" y="418195"/>
            <a:ext cx="224443" cy="222633"/>
          </a:xfrm>
          <a:prstGeom prst="rect">
            <a:avLst/>
          </a:prstGeom>
        </p:spPr>
      </p:pic>
      <p:pic>
        <p:nvPicPr>
          <p:cNvPr id="17" name="图片 16" descr="医疗LOGO 标准 色彩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10540538" y="6196206"/>
            <a:ext cx="1269708" cy="4316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ayout - Sapphir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ooter Placeholder 19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z="1000" smtClean="0">
                <a:solidFill>
                  <a:srgbClr val="939598"/>
                </a:solidFill>
                <a:cs typeface="Arial" panose="020B0604020202020204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anose="020B0604020202020204" pitchFamily="34" charset="0"/>
            </a:endParaRPr>
          </a:p>
        </p:txBody>
      </p:sp>
      <p:grpSp>
        <p:nvGrpSpPr>
          <p:cNvPr id="8" name="Group 7"/>
          <p:cNvGrpSpPr/>
          <p:nvPr userDrawn="1"/>
        </p:nvGrpSpPr>
        <p:grpSpPr bwMode="gray">
          <a:xfrm>
            <a:off x="1828170" y="993484"/>
            <a:ext cx="8535661" cy="4341742"/>
            <a:chOff x="1828170" y="1258957"/>
            <a:chExt cx="8535661" cy="4341742"/>
          </a:xfrm>
        </p:grpSpPr>
        <p:sp>
          <p:nvSpPr>
            <p:cNvPr id="9" name="Freeform 9"/>
            <p:cNvSpPr/>
            <p:nvPr userDrawn="1"/>
          </p:nvSpPr>
          <p:spPr bwMode="gray">
            <a:xfrm>
              <a:off x="5610226" y="4994274"/>
              <a:ext cx="974725" cy="606425"/>
            </a:xfrm>
            <a:custGeom>
              <a:avLst/>
              <a:gdLst>
                <a:gd name="T0" fmla="*/ 122 w 257"/>
                <a:gd name="T1" fmla="*/ 155 h 159"/>
                <a:gd name="T2" fmla="*/ 4 w 257"/>
                <a:gd name="T3" fmla="*/ 12 h 159"/>
                <a:gd name="T4" fmla="*/ 10 w 257"/>
                <a:gd name="T5" fmla="*/ 0 h 159"/>
                <a:gd name="T6" fmla="*/ 247 w 257"/>
                <a:gd name="T7" fmla="*/ 0 h 159"/>
                <a:gd name="T8" fmla="*/ 253 w 257"/>
                <a:gd name="T9" fmla="*/ 12 h 159"/>
                <a:gd name="T10" fmla="*/ 134 w 257"/>
                <a:gd name="T11" fmla="*/ 155 h 159"/>
                <a:gd name="T12" fmla="*/ 122 w 257"/>
                <a:gd name="T13" fmla="*/ 155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7" h="159">
                  <a:moveTo>
                    <a:pt x="122" y="155"/>
                  </a:moveTo>
                  <a:cubicBezTo>
                    <a:pt x="4" y="12"/>
                    <a:pt x="4" y="12"/>
                    <a:pt x="4" y="12"/>
                  </a:cubicBezTo>
                  <a:cubicBezTo>
                    <a:pt x="0" y="7"/>
                    <a:pt x="3" y="0"/>
                    <a:pt x="10" y="0"/>
                  </a:cubicBezTo>
                  <a:cubicBezTo>
                    <a:pt x="247" y="0"/>
                    <a:pt x="247" y="0"/>
                    <a:pt x="247" y="0"/>
                  </a:cubicBezTo>
                  <a:cubicBezTo>
                    <a:pt x="253" y="0"/>
                    <a:pt x="257" y="7"/>
                    <a:pt x="253" y="12"/>
                  </a:cubicBezTo>
                  <a:cubicBezTo>
                    <a:pt x="134" y="155"/>
                    <a:pt x="134" y="155"/>
                    <a:pt x="134" y="155"/>
                  </a:cubicBezTo>
                  <a:cubicBezTo>
                    <a:pt x="131" y="159"/>
                    <a:pt x="125" y="159"/>
                    <a:pt x="122" y="15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0" name="Rounded Rectangle 9"/>
            <p:cNvSpPr/>
            <p:nvPr userDrawn="1"/>
          </p:nvSpPr>
          <p:spPr bwMode="gray">
            <a:xfrm>
              <a:off x="1828170" y="1258957"/>
              <a:ext cx="8535661" cy="3893151"/>
            </a:xfrm>
            <a:prstGeom prst="roundRect">
              <a:avLst>
                <a:gd name="adj" fmla="val 5437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5" name="Text Placeholder 107"/>
          <p:cNvSpPr>
            <a:spLocks noGrp="1"/>
          </p:cNvSpPr>
          <p:nvPr>
            <p:ph type="body" sz="quarter" idx="18" hasCustomPrompt="1"/>
          </p:nvPr>
        </p:nvSpPr>
        <p:spPr bwMode="white">
          <a:xfrm>
            <a:off x="2042663" y="1276349"/>
            <a:ext cx="8106674" cy="324264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3600">
                <a:solidFill>
                  <a:schemeClr val="bg1"/>
                </a:solidFill>
              </a:defRPr>
            </a:lvl1pPr>
            <a:lvl2pPr marL="341630" indent="0" algn="ctr">
              <a:buNone/>
              <a:defRPr>
                <a:solidFill>
                  <a:schemeClr val="bg1"/>
                </a:solidFill>
              </a:defRPr>
            </a:lvl2pPr>
            <a:lvl3pPr marL="679450" indent="0" algn="ctr">
              <a:buNone/>
              <a:defRPr>
                <a:solidFill>
                  <a:schemeClr val="bg1"/>
                </a:solidFill>
              </a:defRPr>
            </a:lvl3pPr>
            <a:lvl4pPr marL="966470" indent="0" algn="ctr">
              <a:buNone/>
              <a:defRPr>
                <a:solidFill>
                  <a:schemeClr val="bg1"/>
                </a:solidFill>
              </a:defRPr>
            </a:lvl4pPr>
            <a:lvl5pPr marL="1146175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quote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6013481"/>
            <a:ext cx="10058400" cy="681925"/>
          </a:xfrm>
          <a:prstGeom prst="rect">
            <a:avLst/>
          </a:prstGeom>
        </p:spPr>
      </p:pic>
      <p:sp>
        <p:nvSpPr>
          <p:cNvPr id="17" name="Text Placeholder 110"/>
          <p:cNvSpPr>
            <a:spLocks noGrp="1"/>
          </p:cNvSpPr>
          <p:nvPr>
            <p:ph type="body" sz="quarter" idx="19" hasCustomPrompt="1"/>
          </p:nvPr>
        </p:nvSpPr>
        <p:spPr>
          <a:xfrm>
            <a:off x="2042663" y="5555972"/>
            <a:ext cx="8106674" cy="8763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tx1"/>
                </a:solidFill>
              </a:defRPr>
            </a:lvl1pPr>
            <a:lvl2pPr marL="341630" indent="0">
              <a:buNone/>
              <a:defRPr/>
            </a:lvl2pPr>
            <a:lvl3pPr marL="679450" indent="0">
              <a:buNone/>
              <a:defRPr/>
            </a:lvl3pPr>
            <a:lvl4pPr marL="966470" indent="0">
              <a:buNone/>
              <a:defRPr/>
            </a:lvl4pPr>
            <a:lvl5pPr marL="1146175" indent="0">
              <a:buNone/>
              <a:defRPr/>
            </a:lvl5pPr>
          </a:lstStyle>
          <a:p>
            <a:pPr lvl="0"/>
            <a:r>
              <a:rPr lang="en-US" dirty="0" smtClean="0"/>
              <a:t>Click to edit quote source</a:t>
            </a:r>
            <a:endParaRPr lang="en-US" dirty="0"/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5800725" y="4633135"/>
            <a:ext cx="590550" cy="104775"/>
            <a:chOff x="5738813" y="4606631"/>
            <a:chExt cx="590550" cy="104775"/>
          </a:xfrm>
          <a:solidFill>
            <a:schemeClr val="accent5"/>
          </a:solidFill>
        </p:grpSpPr>
        <p:sp>
          <p:nvSpPr>
            <p:cNvPr id="19" name="Oval 18"/>
            <p:cNvSpPr/>
            <p:nvPr userDrawn="1"/>
          </p:nvSpPr>
          <p:spPr>
            <a:xfrm>
              <a:off x="5738813" y="4606631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 userDrawn="1"/>
          </p:nvSpPr>
          <p:spPr>
            <a:xfrm>
              <a:off x="5981700" y="4606631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 userDrawn="1"/>
          </p:nvSpPr>
          <p:spPr>
            <a:xfrm>
              <a:off x="6224588" y="4606631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23" name="Group 22"/>
          <p:cNvGrpSpPr/>
          <p:nvPr userDrawn="1"/>
        </p:nvGrpSpPr>
        <p:grpSpPr bwMode="gray">
          <a:xfrm>
            <a:off x="5853433" y="734066"/>
            <a:ext cx="485134" cy="485134"/>
            <a:chOff x="5853433" y="734066"/>
            <a:chExt cx="485134" cy="485134"/>
          </a:xfrm>
        </p:grpSpPr>
        <p:sp>
          <p:nvSpPr>
            <p:cNvPr id="24" name="Oval 23"/>
            <p:cNvSpPr/>
            <p:nvPr userDrawn="1"/>
          </p:nvSpPr>
          <p:spPr bwMode="gray">
            <a:xfrm>
              <a:off x="5886450" y="767634"/>
              <a:ext cx="419098" cy="419098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l"/>
              <a:endParaRPr lang="en-US" dirty="0" smtClean="0"/>
            </a:p>
          </p:txBody>
        </p:sp>
        <p:sp>
          <p:nvSpPr>
            <p:cNvPr id="25" name="Freeform 9"/>
            <p:cNvSpPr>
              <a:spLocks noEditPoints="1"/>
            </p:cNvSpPr>
            <p:nvPr userDrawn="1"/>
          </p:nvSpPr>
          <p:spPr bwMode="gray">
            <a:xfrm>
              <a:off x="5853433" y="734066"/>
              <a:ext cx="485134" cy="485134"/>
            </a:xfrm>
            <a:custGeom>
              <a:avLst/>
              <a:gdLst>
                <a:gd name="T0" fmla="*/ 206 w 412"/>
                <a:gd name="T1" fmla="*/ 0 h 412"/>
                <a:gd name="T2" fmla="*/ 0 w 412"/>
                <a:gd name="T3" fmla="*/ 206 h 412"/>
                <a:gd name="T4" fmla="*/ 206 w 412"/>
                <a:gd name="T5" fmla="*/ 412 h 412"/>
                <a:gd name="T6" fmla="*/ 412 w 412"/>
                <a:gd name="T7" fmla="*/ 206 h 412"/>
                <a:gd name="T8" fmla="*/ 206 w 412"/>
                <a:gd name="T9" fmla="*/ 0 h 412"/>
                <a:gd name="T10" fmla="*/ 206 w 412"/>
                <a:gd name="T11" fmla="*/ 376 h 412"/>
                <a:gd name="T12" fmla="*/ 36 w 412"/>
                <a:gd name="T13" fmla="*/ 206 h 412"/>
                <a:gd name="T14" fmla="*/ 206 w 412"/>
                <a:gd name="T15" fmla="*/ 36 h 412"/>
                <a:gd name="T16" fmla="*/ 376 w 412"/>
                <a:gd name="T17" fmla="*/ 206 h 412"/>
                <a:gd name="T18" fmla="*/ 206 w 412"/>
                <a:gd name="T19" fmla="*/ 376 h 412"/>
                <a:gd name="T20" fmla="*/ 189 w 412"/>
                <a:gd name="T21" fmla="*/ 262 h 412"/>
                <a:gd name="T22" fmla="*/ 125 w 412"/>
                <a:gd name="T23" fmla="*/ 262 h 412"/>
                <a:gd name="T24" fmla="*/ 125 w 412"/>
                <a:gd name="T25" fmla="*/ 216 h 412"/>
                <a:gd name="T26" fmla="*/ 130 w 412"/>
                <a:gd name="T27" fmla="*/ 172 h 412"/>
                <a:gd name="T28" fmla="*/ 148 w 412"/>
                <a:gd name="T29" fmla="*/ 143 h 412"/>
                <a:gd name="T30" fmla="*/ 182 w 412"/>
                <a:gd name="T31" fmla="*/ 123 h 412"/>
                <a:gd name="T32" fmla="*/ 194 w 412"/>
                <a:gd name="T33" fmla="*/ 150 h 412"/>
                <a:gd name="T34" fmla="*/ 167 w 412"/>
                <a:gd name="T35" fmla="*/ 167 h 412"/>
                <a:gd name="T36" fmla="*/ 158 w 412"/>
                <a:gd name="T37" fmla="*/ 198 h 412"/>
                <a:gd name="T38" fmla="*/ 189 w 412"/>
                <a:gd name="T39" fmla="*/ 198 h 412"/>
                <a:gd name="T40" fmla="*/ 189 w 412"/>
                <a:gd name="T41" fmla="*/ 262 h 412"/>
                <a:gd name="T42" fmla="*/ 278 w 412"/>
                <a:gd name="T43" fmla="*/ 262 h 412"/>
                <a:gd name="T44" fmla="*/ 214 w 412"/>
                <a:gd name="T45" fmla="*/ 262 h 412"/>
                <a:gd name="T46" fmla="*/ 214 w 412"/>
                <a:gd name="T47" fmla="*/ 216 h 412"/>
                <a:gd name="T48" fmla="*/ 219 w 412"/>
                <a:gd name="T49" fmla="*/ 172 h 412"/>
                <a:gd name="T50" fmla="*/ 237 w 412"/>
                <a:gd name="T51" fmla="*/ 143 h 412"/>
                <a:gd name="T52" fmla="*/ 270 w 412"/>
                <a:gd name="T53" fmla="*/ 123 h 412"/>
                <a:gd name="T54" fmla="*/ 283 w 412"/>
                <a:gd name="T55" fmla="*/ 150 h 412"/>
                <a:gd name="T56" fmla="*/ 255 w 412"/>
                <a:gd name="T57" fmla="*/ 167 h 412"/>
                <a:gd name="T58" fmla="*/ 247 w 412"/>
                <a:gd name="T59" fmla="*/ 198 h 412"/>
                <a:gd name="T60" fmla="*/ 278 w 412"/>
                <a:gd name="T61" fmla="*/ 198 h 412"/>
                <a:gd name="T62" fmla="*/ 278 w 412"/>
                <a:gd name="T63" fmla="*/ 262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12" h="412">
                  <a:moveTo>
                    <a:pt x="206" y="0"/>
                  </a:moveTo>
                  <a:cubicBezTo>
                    <a:pt x="92" y="0"/>
                    <a:pt x="0" y="93"/>
                    <a:pt x="0" y="206"/>
                  </a:cubicBezTo>
                  <a:cubicBezTo>
                    <a:pt x="0" y="320"/>
                    <a:pt x="92" y="412"/>
                    <a:pt x="206" y="412"/>
                  </a:cubicBezTo>
                  <a:cubicBezTo>
                    <a:pt x="320" y="412"/>
                    <a:pt x="412" y="320"/>
                    <a:pt x="412" y="206"/>
                  </a:cubicBezTo>
                  <a:cubicBezTo>
                    <a:pt x="412" y="93"/>
                    <a:pt x="320" y="0"/>
                    <a:pt x="206" y="0"/>
                  </a:cubicBezTo>
                  <a:close/>
                  <a:moveTo>
                    <a:pt x="206" y="376"/>
                  </a:moveTo>
                  <a:cubicBezTo>
                    <a:pt x="112" y="376"/>
                    <a:pt x="36" y="300"/>
                    <a:pt x="36" y="206"/>
                  </a:cubicBezTo>
                  <a:cubicBezTo>
                    <a:pt x="36" y="112"/>
                    <a:pt x="112" y="36"/>
                    <a:pt x="206" y="36"/>
                  </a:cubicBezTo>
                  <a:cubicBezTo>
                    <a:pt x="300" y="36"/>
                    <a:pt x="376" y="112"/>
                    <a:pt x="376" y="206"/>
                  </a:cubicBezTo>
                  <a:cubicBezTo>
                    <a:pt x="376" y="300"/>
                    <a:pt x="300" y="376"/>
                    <a:pt x="206" y="376"/>
                  </a:cubicBezTo>
                  <a:close/>
                  <a:moveTo>
                    <a:pt x="189" y="262"/>
                  </a:moveTo>
                  <a:cubicBezTo>
                    <a:pt x="125" y="262"/>
                    <a:pt x="125" y="262"/>
                    <a:pt x="125" y="262"/>
                  </a:cubicBezTo>
                  <a:cubicBezTo>
                    <a:pt x="125" y="216"/>
                    <a:pt x="125" y="216"/>
                    <a:pt x="125" y="216"/>
                  </a:cubicBezTo>
                  <a:cubicBezTo>
                    <a:pt x="125" y="197"/>
                    <a:pt x="127" y="183"/>
                    <a:pt x="130" y="172"/>
                  </a:cubicBezTo>
                  <a:cubicBezTo>
                    <a:pt x="133" y="161"/>
                    <a:pt x="139" y="152"/>
                    <a:pt x="148" y="143"/>
                  </a:cubicBezTo>
                  <a:cubicBezTo>
                    <a:pt x="157" y="135"/>
                    <a:pt x="168" y="128"/>
                    <a:pt x="182" y="123"/>
                  </a:cubicBezTo>
                  <a:cubicBezTo>
                    <a:pt x="194" y="150"/>
                    <a:pt x="194" y="150"/>
                    <a:pt x="194" y="150"/>
                  </a:cubicBezTo>
                  <a:cubicBezTo>
                    <a:pt x="182" y="154"/>
                    <a:pt x="172" y="160"/>
                    <a:pt x="167" y="167"/>
                  </a:cubicBezTo>
                  <a:cubicBezTo>
                    <a:pt x="161" y="175"/>
                    <a:pt x="158" y="185"/>
                    <a:pt x="158" y="198"/>
                  </a:cubicBezTo>
                  <a:cubicBezTo>
                    <a:pt x="189" y="198"/>
                    <a:pt x="189" y="198"/>
                    <a:pt x="189" y="198"/>
                  </a:cubicBezTo>
                  <a:lnTo>
                    <a:pt x="189" y="262"/>
                  </a:lnTo>
                  <a:close/>
                  <a:moveTo>
                    <a:pt x="278" y="262"/>
                  </a:moveTo>
                  <a:cubicBezTo>
                    <a:pt x="214" y="262"/>
                    <a:pt x="214" y="262"/>
                    <a:pt x="214" y="262"/>
                  </a:cubicBezTo>
                  <a:cubicBezTo>
                    <a:pt x="214" y="216"/>
                    <a:pt x="214" y="216"/>
                    <a:pt x="214" y="216"/>
                  </a:cubicBezTo>
                  <a:cubicBezTo>
                    <a:pt x="214" y="197"/>
                    <a:pt x="215" y="182"/>
                    <a:pt x="219" y="172"/>
                  </a:cubicBezTo>
                  <a:cubicBezTo>
                    <a:pt x="222" y="161"/>
                    <a:pt x="228" y="152"/>
                    <a:pt x="237" y="143"/>
                  </a:cubicBezTo>
                  <a:cubicBezTo>
                    <a:pt x="246" y="135"/>
                    <a:pt x="257" y="128"/>
                    <a:pt x="270" y="123"/>
                  </a:cubicBezTo>
                  <a:cubicBezTo>
                    <a:pt x="283" y="150"/>
                    <a:pt x="283" y="150"/>
                    <a:pt x="283" y="150"/>
                  </a:cubicBezTo>
                  <a:cubicBezTo>
                    <a:pt x="270" y="154"/>
                    <a:pt x="261" y="160"/>
                    <a:pt x="255" y="167"/>
                  </a:cubicBezTo>
                  <a:cubicBezTo>
                    <a:pt x="250" y="175"/>
                    <a:pt x="247" y="185"/>
                    <a:pt x="247" y="198"/>
                  </a:cubicBezTo>
                  <a:cubicBezTo>
                    <a:pt x="278" y="198"/>
                    <a:pt x="278" y="198"/>
                    <a:pt x="278" y="198"/>
                  </a:cubicBezTo>
                  <a:lnTo>
                    <a:pt x="278" y="26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w/Product - No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/>
          <p:cNvSpPr/>
          <p:nvPr userDrawn="1"/>
        </p:nvSpPr>
        <p:spPr>
          <a:xfrm>
            <a:off x="0" y="4639112"/>
            <a:ext cx="12188825" cy="2219160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 userDrawn="1"/>
        </p:nvSpPr>
        <p:spPr>
          <a:xfrm>
            <a:off x="5931017" y="0"/>
            <a:ext cx="6260983" cy="6858000"/>
          </a:xfrm>
          <a:prstGeom prst="ellipse">
            <a:avLst/>
          </a:prstGeom>
          <a:gradFill flip="none" rotWithShape="1">
            <a:gsLst>
              <a:gs pos="0">
                <a:srgbClr val="515151"/>
              </a:gs>
              <a:gs pos="56000">
                <a:schemeClr val="bg2">
                  <a:lumMod val="45000"/>
                  <a:lumOff val="55000"/>
                  <a:alpha val="71000"/>
                </a:schemeClr>
              </a:gs>
              <a:gs pos="100000">
                <a:schemeClr val="bg2">
                  <a:lumMod val="30000"/>
                  <a:lumOff val="70000"/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l"/>
            <a:endParaRPr lang="en-US" dirty="0" smtClean="0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3"/>
          </p:nvPr>
        </p:nvSpPr>
        <p:spPr>
          <a:xfrm>
            <a:off x="548640" y="6473952"/>
            <a:ext cx="2413343" cy="153888"/>
          </a:xfrm>
        </p:spPr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anose="020B0604020202020204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anose="020B0604020202020204" pitchFamily="34" charset="0"/>
            </a:endParaRPr>
          </a:p>
        </p:txBody>
      </p:sp>
      <p:sp>
        <p:nvSpPr>
          <p:cNvPr id="50" name="Rectangle 49"/>
          <p:cNvSpPr/>
          <p:nvPr userDrawn="1"/>
        </p:nvSpPr>
        <p:spPr bwMode="white">
          <a:xfrm>
            <a:off x="6800850" y="840981"/>
            <a:ext cx="4815286" cy="60170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1" name="Group 28"/>
          <p:cNvGrpSpPr>
            <a:grpSpLocks noChangeAspect="1"/>
          </p:cNvGrpSpPr>
          <p:nvPr userDrawn="1"/>
        </p:nvGrpSpPr>
        <p:grpSpPr bwMode="gray">
          <a:xfrm>
            <a:off x="6988336" y="6341251"/>
            <a:ext cx="4416552" cy="289610"/>
            <a:chOff x="-1225" y="1829"/>
            <a:chExt cx="10126" cy="664"/>
          </a:xfrm>
        </p:grpSpPr>
        <p:sp>
          <p:nvSpPr>
            <p:cNvPr id="52" name="Oval 29"/>
            <p:cNvSpPr>
              <a:spLocks noChangeArrowheads="1"/>
            </p:cNvSpPr>
            <p:nvPr userDrawn="1"/>
          </p:nvSpPr>
          <p:spPr bwMode="gray">
            <a:xfrm>
              <a:off x="356" y="2283"/>
              <a:ext cx="87" cy="88"/>
            </a:xfrm>
            <a:prstGeom prst="ellipse">
              <a:avLst/>
            </a:prstGeom>
            <a:solidFill>
              <a:srgbClr val="8D8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3" name="Oval 30"/>
            <p:cNvSpPr>
              <a:spLocks noChangeArrowheads="1"/>
            </p:cNvSpPr>
            <p:nvPr userDrawn="1"/>
          </p:nvSpPr>
          <p:spPr bwMode="gray">
            <a:xfrm>
              <a:off x="500" y="2283"/>
              <a:ext cx="83" cy="88"/>
            </a:xfrm>
            <a:prstGeom prst="ellipse">
              <a:avLst/>
            </a:prstGeom>
            <a:solidFill>
              <a:srgbClr val="8D8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4" name="Oval 31"/>
            <p:cNvSpPr>
              <a:spLocks noChangeArrowheads="1"/>
            </p:cNvSpPr>
            <p:nvPr userDrawn="1"/>
          </p:nvSpPr>
          <p:spPr bwMode="gray">
            <a:xfrm>
              <a:off x="640" y="2283"/>
              <a:ext cx="87" cy="88"/>
            </a:xfrm>
            <a:prstGeom prst="ellipse">
              <a:avLst/>
            </a:prstGeom>
            <a:solidFill>
              <a:srgbClr val="8D8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5" name="Freeform 32"/>
            <p:cNvSpPr/>
            <p:nvPr userDrawn="1"/>
          </p:nvSpPr>
          <p:spPr bwMode="gray">
            <a:xfrm>
              <a:off x="8520" y="2152"/>
              <a:ext cx="274" cy="315"/>
            </a:xfrm>
            <a:custGeom>
              <a:avLst/>
              <a:gdLst>
                <a:gd name="T0" fmla="*/ 102 w 116"/>
                <a:gd name="T1" fmla="*/ 114 h 132"/>
                <a:gd name="T2" fmla="*/ 93 w 116"/>
                <a:gd name="T3" fmla="*/ 130 h 132"/>
                <a:gd name="T4" fmla="*/ 73 w 116"/>
                <a:gd name="T5" fmla="*/ 131 h 132"/>
                <a:gd name="T6" fmla="*/ 53 w 116"/>
                <a:gd name="T7" fmla="*/ 129 h 132"/>
                <a:gd name="T8" fmla="*/ 43 w 116"/>
                <a:gd name="T9" fmla="*/ 128 h 132"/>
                <a:gd name="T10" fmla="*/ 34 w 116"/>
                <a:gd name="T11" fmla="*/ 125 h 132"/>
                <a:gd name="T12" fmla="*/ 17 w 116"/>
                <a:gd name="T13" fmla="*/ 126 h 132"/>
                <a:gd name="T14" fmla="*/ 0 w 116"/>
                <a:gd name="T15" fmla="*/ 128 h 132"/>
                <a:gd name="T16" fmla="*/ 0 w 116"/>
                <a:gd name="T17" fmla="*/ 70 h 132"/>
                <a:gd name="T18" fmla="*/ 20 w 116"/>
                <a:gd name="T19" fmla="*/ 70 h 132"/>
                <a:gd name="T20" fmla="*/ 29 w 116"/>
                <a:gd name="T21" fmla="*/ 58 h 132"/>
                <a:gd name="T22" fmla="*/ 36 w 116"/>
                <a:gd name="T23" fmla="*/ 45 h 132"/>
                <a:gd name="T24" fmla="*/ 44 w 116"/>
                <a:gd name="T25" fmla="*/ 37 h 132"/>
                <a:gd name="T26" fmla="*/ 51 w 116"/>
                <a:gd name="T27" fmla="*/ 15 h 132"/>
                <a:gd name="T28" fmla="*/ 52 w 116"/>
                <a:gd name="T29" fmla="*/ 0 h 132"/>
                <a:gd name="T30" fmla="*/ 66 w 116"/>
                <a:gd name="T31" fmla="*/ 36 h 132"/>
                <a:gd name="T32" fmla="*/ 67 w 116"/>
                <a:gd name="T33" fmla="*/ 50 h 132"/>
                <a:gd name="T34" fmla="*/ 84 w 116"/>
                <a:gd name="T35" fmla="*/ 50 h 132"/>
                <a:gd name="T36" fmla="*/ 108 w 116"/>
                <a:gd name="T37" fmla="*/ 57 h 132"/>
                <a:gd name="T38" fmla="*/ 114 w 116"/>
                <a:gd name="T39" fmla="*/ 64 h 132"/>
                <a:gd name="T40" fmla="*/ 112 w 116"/>
                <a:gd name="T41" fmla="*/ 73 h 132"/>
                <a:gd name="T42" fmla="*/ 115 w 116"/>
                <a:gd name="T43" fmla="*/ 84 h 132"/>
                <a:gd name="T44" fmla="*/ 111 w 116"/>
                <a:gd name="T45" fmla="*/ 94 h 132"/>
                <a:gd name="T46" fmla="*/ 112 w 116"/>
                <a:gd name="T47" fmla="*/ 102 h 132"/>
                <a:gd name="T48" fmla="*/ 102 w 116"/>
                <a:gd name="T49" fmla="*/ 114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16" h="132">
                  <a:moveTo>
                    <a:pt x="102" y="114"/>
                  </a:moveTo>
                  <a:cubicBezTo>
                    <a:pt x="103" y="121"/>
                    <a:pt x="99" y="128"/>
                    <a:pt x="93" y="130"/>
                  </a:cubicBezTo>
                  <a:cubicBezTo>
                    <a:pt x="88" y="132"/>
                    <a:pt x="79" y="131"/>
                    <a:pt x="73" y="131"/>
                  </a:cubicBezTo>
                  <a:cubicBezTo>
                    <a:pt x="66" y="131"/>
                    <a:pt x="60" y="130"/>
                    <a:pt x="53" y="129"/>
                  </a:cubicBezTo>
                  <a:cubicBezTo>
                    <a:pt x="49" y="129"/>
                    <a:pt x="46" y="129"/>
                    <a:pt x="43" y="128"/>
                  </a:cubicBezTo>
                  <a:cubicBezTo>
                    <a:pt x="40" y="127"/>
                    <a:pt x="37" y="126"/>
                    <a:pt x="34" y="125"/>
                  </a:cubicBezTo>
                  <a:cubicBezTo>
                    <a:pt x="28" y="125"/>
                    <a:pt x="22" y="126"/>
                    <a:pt x="17" y="126"/>
                  </a:cubicBezTo>
                  <a:cubicBezTo>
                    <a:pt x="11" y="127"/>
                    <a:pt x="6" y="127"/>
                    <a:pt x="0" y="128"/>
                  </a:cubicBezTo>
                  <a:cubicBezTo>
                    <a:pt x="0" y="108"/>
                    <a:pt x="0" y="89"/>
                    <a:pt x="0" y="70"/>
                  </a:cubicBezTo>
                  <a:cubicBezTo>
                    <a:pt x="6" y="69"/>
                    <a:pt x="14" y="71"/>
                    <a:pt x="20" y="70"/>
                  </a:cubicBezTo>
                  <a:cubicBezTo>
                    <a:pt x="24" y="69"/>
                    <a:pt x="27" y="62"/>
                    <a:pt x="29" y="58"/>
                  </a:cubicBezTo>
                  <a:cubicBezTo>
                    <a:pt x="32" y="54"/>
                    <a:pt x="34" y="49"/>
                    <a:pt x="36" y="45"/>
                  </a:cubicBezTo>
                  <a:cubicBezTo>
                    <a:pt x="38" y="42"/>
                    <a:pt x="42" y="40"/>
                    <a:pt x="44" y="37"/>
                  </a:cubicBezTo>
                  <a:cubicBezTo>
                    <a:pt x="47" y="31"/>
                    <a:pt x="50" y="23"/>
                    <a:pt x="51" y="15"/>
                  </a:cubicBezTo>
                  <a:cubicBezTo>
                    <a:pt x="51" y="10"/>
                    <a:pt x="50" y="5"/>
                    <a:pt x="52" y="0"/>
                  </a:cubicBezTo>
                  <a:cubicBezTo>
                    <a:pt x="68" y="0"/>
                    <a:pt x="68" y="19"/>
                    <a:pt x="66" y="36"/>
                  </a:cubicBezTo>
                  <a:cubicBezTo>
                    <a:pt x="66" y="40"/>
                    <a:pt x="64" y="47"/>
                    <a:pt x="67" y="50"/>
                  </a:cubicBezTo>
                  <a:cubicBezTo>
                    <a:pt x="70" y="51"/>
                    <a:pt x="79" y="50"/>
                    <a:pt x="84" y="50"/>
                  </a:cubicBezTo>
                  <a:cubicBezTo>
                    <a:pt x="96" y="50"/>
                    <a:pt x="102" y="52"/>
                    <a:pt x="108" y="57"/>
                  </a:cubicBezTo>
                  <a:cubicBezTo>
                    <a:pt x="110" y="58"/>
                    <a:pt x="114" y="61"/>
                    <a:pt x="114" y="64"/>
                  </a:cubicBezTo>
                  <a:cubicBezTo>
                    <a:pt x="115" y="67"/>
                    <a:pt x="112" y="70"/>
                    <a:pt x="112" y="73"/>
                  </a:cubicBezTo>
                  <a:cubicBezTo>
                    <a:pt x="112" y="77"/>
                    <a:pt x="116" y="81"/>
                    <a:pt x="115" y="84"/>
                  </a:cubicBezTo>
                  <a:cubicBezTo>
                    <a:pt x="115" y="87"/>
                    <a:pt x="111" y="90"/>
                    <a:pt x="111" y="94"/>
                  </a:cubicBezTo>
                  <a:cubicBezTo>
                    <a:pt x="110" y="96"/>
                    <a:pt x="112" y="99"/>
                    <a:pt x="112" y="102"/>
                  </a:cubicBezTo>
                  <a:cubicBezTo>
                    <a:pt x="111" y="108"/>
                    <a:pt x="104" y="109"/>
                    <a:pt x="102" y="114"/>
                  </a:cubicBezTo>
                </a:path>
              </a:pathLst>
            </a:custGeom>
            <a:solidFill>
              <a:srgbClr val="8D8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6" name="Freeform 33"/>
            <p:cNvSpPr/>
            <p:nvPr userDrawn="1"/>
          </p:nvSpPr>
          <p:spPr bwMode="gray">
            <a:xfrm>
              <a:off x="-1136" y="2183"/>
              <a:ext cx="272" cy="286"/>
            </a:xfrm>
            <a:custGeom>
              <a:avLst/>
              <a:gdLst>
                <a:gd name="T0" fmla="*/ 154 w 272"/>
                <a:gd name="T1" fmla="*/ 0 h 286"/>
                <a:gd name="T2" fmla="*/ 154 w 272"/>
                <a:gd name="T3" fmla="*/ 126 h 286"/>
                <a:gd name="T4" fmla="*/ 272 w 272"/>
                <a:gd name="T5" fmla="*/ 126 h 286"/>
                <a:gd name="T6" fmla="*/ 272 w 272"/>
                <a:gd name="T7" fmla="*/ 160 h 286"/>
                <a:gd name="T8" fmla="*/ 154 w 272"/>
                <a:gd name="T9" fmla="*/ 160 h 286"/>
                <a:gd name="T10" fmla="*/ 154 w 272"/>
                <a:gd name="T11" fmla="*/ 286 h 286"/>
                <a:gd name="T12" fmla="*/ 119 w 272"/>
                <a:gd name="T13" fmla="*/ 286 h 286"/>
                <a:gd name="T14" fmla="*/ 119 w 272"/>
                <a:gd name="T15" fmla="*/ 160 h 286"/>
                <a:gd name="T16" fmla="*/ 0 w 272"/>
                <a:gd name="T17" fmla="*/ 160 h 286"/>
                <a:gd name="T18" fmla="*/ 0 w 272"/>
                <a:gd name="T19" fmla="*/ 126 h 286"/>
                <a:gd name="T20" fmla="*/ 119 w 272"/>
                <a:gd name="T21" fmla="*/ 126 h 286"/>
                <a:gd name="T22" fmla="*/ 119 w 272"/>
                <a:gd name="T23" fmla="*/ 0 h 286"/>
                <a:gd name="T24" fmla="*/ 154 w 272"/>
                <a:gd name="T25" fmla="*/ 0 h 286"/>
                <a:gd name="T26" fmla="*/ 154 w 272"/>
                <a:gd name="T27" fmla="*/ 0 h 286"/>
                <a:gd name="T28" fmla="*/ 154 w 272"/>
                <a:gd name="T29" fmla="*/ 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72" h="286">
                  <a:moveTo>
                    <a:pt x="154" y="0"/>
                  </a:moveTo>
                  <a:lnTo>
                    <a:pt x="154" y="126"/>
                  </a:lnTo>
                  <a:lnTo>
                    <a:pt x="272" y="126"/>
                  </a:lnTo>
                  <a:lnTo>
                    <a:pt x="272" y="160"/>
                  </a:lnTo>
                  <a:lnTo>
                    <a:pt x="154" y="160"/>
                  </a:lnTo>
                  <a:lnTo>
                    <a:pt x="154" y="286"/>
                  </a:lnTo>
                  <a:lnTo>
                    <a:pt x="119" y="286"/>
                  </a:lnTo>
                  <a:lnTo>
                    <a:pt x="119" y="160"/>
                  </a:lnTo>
                  <a:lnTo>
                    <a:pt x="0" y="160"/>
                  </a:lnTo>
                  <a:lnTo>
                    <a:pt x="0" y="126"/>
                  </a:lnTo>
                  <a:lnTo>
                    <a:pt x="119" y="126"/>
                  </a:lnTo>
                  <a:lnTo>
                    <a:pt x="119" y="0"/>
                  </a:lnTo>
                  <a:lnTo>
                    <a:pt x="154" y="0"/>
                  </a:lnTo>
                  <a:lnTo>
                    <a:pt x="154" y="0"/>
                  </a:lnTo>
                  <a:lnTo>
                    <a:pt x="154" y="0"/>
                  </a:lnTo>
                  <a:close/>
                </a:path>
              </a:pathLst>
            </a:custGeom>
            <a:solidFill>
              <a:srgbClr val="8D8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7" name="Freeform 34"/>
            <p:cNvSpPr/>
            <p:nvPr userDrawn="1"/>
          </p:nvSpPr>
          <p:spPr bwMode="gray">
            <a:xfrm>
              <a:off x="-1136" y="2183"/>
              <a:ext cx="272" cy="286"/>
            </a:xfrm>
            <a:custGeom>
              <a:avLst/>
              <a:gdLst>
                <a:gd name="T0" fmla="*/ 154 w 272"/>
                <a:gd name="T1" fmla="*/ 0 h 286"/>
                <a:gd name="T2" fmla="*/ 154 w 272"/>
                <a:gd name="T3" fmla="*/ 126 h 286"/>
                <a:gd name="T4" fmla="*/ 272 w 272"/>
                <a:gd name="T5" fmla="*/ 126 h 286"/>
                <a:gd name="T6" fmla="*/ 272 w 272"/>
                <a:gd name="T7" fmla="*/ 160 h 286"/>
                <a:gd name="T8" fmla="*/ 154 w 272"/>
                <a:gd name="T9" fmla="*/ 160 h 286"/>
                <a:gd name="T10" fmla="*/ 154 w 272"/>
                <a:gd name="T11" fmla="*/ 286 h 286"/>
                <a:gd name="T12" fmla="*/ 119 w 272"/>
                <a:gd name="T13" fmla="*/ 286 h 286"/>
                <a:gd name="T14" fmla="*/ 119 w 272"/>
                <a:gd name="T15" fmla="*/ 160 h 286"/>
                <a:gd name="T16" fmla="*/ 0 w 272"/>
                <a:gd name="T17" fmla="*/ 160 h 286"/>
                <a:gd name="T18" fmla="*/ 0 w 272"/>
                <a:gd name="T19" fmla="*/ 126 h 286"/>
                <a:gd name="T20" fmla="*/ 119 w 272"/>
                <a:gd name="T21" fmla="*/ 126 h 286"/>
                <a:gd name="T22" fmla="*/ 119 w 272"/>
                <a:gd name="T23" fmla="*/ 0 h 286"/>
                <a:gd name="T24" fmla="*/ 154 w 272"/>
                <a:gd name="T25" fmla="*/ 0 h 286"/>
                <a:gd name="T26" fmla="*/ 154 w 272"/>
                <a:gd name="T27" fmla="*/ 0 h 286"/>
                <a:gd name="T28" fmla="*/ 154 w 272"/>
                <a:gd name="T29" fmla="*/ 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72" h="286">
                  <a:moveTo>
                    <a:pt x="154" y="0"/>
                  </a:moveTo>
                  <a:lnTo>
                    <a:pt x="154" y="126"/>
                  </a:lnTo>
                  <a:lnTo>
                    <a:pt x="272" y="126"/>
                  </a:lnTo>
                  <a:lnTo>
                    <a:pt x="272" y="160"/>
                  </a:lnTo>
                  <a:lnTo>
                    <a:pt x="154" y="160"/>
                  </a:lnTo>
                  <a:lnTo>
                    <a:pt x="154" y="286"/>
                  </a:lnTo>
                  <a:lnTo>
                    <a:pt x="119" y="286"/>
                  </a:lnTo>
                  <a:lnTo>
                    <a:pt x="119" y="160"/>
                  </a:lnTo>
                  <a:lnTo>
                    <a:pt x="0" y="160"/>
                  </a:lnTo>
                  <a:lnTo>
                    <a:pt x="0" y="126"/>
                  </a:lnTo>
                  <a:lnTo>
                    <a:pt x="119" y="126"/>
                  </a:lnTo>
                  <a:lnTo>
                    <a:pt x="119" y="0"/>
                  </a:lnTo>
                  <a:lnTo>
                    <a:pt x="154" y="0"/>
                  </a:lnTo>
                  <a:lnTo>
                    <a:pt x="154" y="0"/>
                  </a:lnTo>
                  <a:lnTo>
                    <a:pt x="154" y="0"/>
                  </a:lnTo>
                  <a:close/>
                </a:path>
              </a:pathLst>
            </a:custGeom>
            <a:solidFill>
              <a:srgbClr val="8D8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8" name="Freeform 35"/>
            <p:cNvSpPr/>
            <p:nvPr userDrawn="1"/>
          </p:nvSpPr>
          <p:spPr bwMode="gray">
            <a:xfrm>
              <a:off x="-441" y="2159"/>
              <a:ext cx="350" cy="334"/>
            </a:xfrm>
            <a:custGeom>
              <a:avLst/>
              <a:gdLst>
                <a:gd name="T0" fmla="*/ 126 w 148"/>
                <a:gd name="T1" fmla="*/ 97 h 140"/>
                <a:gd name="T2" fmla="*/ 111 w 148"/>
                <a:gd name="T3" fmla="*/ 104 h 140"/>
                <a:gd name="T4" fmla="*/ 43 w 148"/>
                <a:gd name="T5" fmla="*/ 72 h 140"/>
                <a:gd name="T6" fmla="*/ 43 w 148"/>
                <a:gd name="T7" fmla="*/ 71 h 140"/>
                <a:gd name="T8" fmla="*/ 113 w 148"/>
                <a:gd name="T9" fmla="*/ 39 h 140"/>
                <a:gd name="T10" fmla="*/ 126 w 148"/>
                <a:gd name="T11" fmla="*/ 43 h 140"/>
                <a:gd name="T12" fmla="*/ 148 w 148"/>
                <a:gd name="T13" fmla="*/ 21 h 140"/>
                <a:gd name="T14" fmla="*/ 126 w 148"/>
                <a:gd name="T15" fmla="*/ 0 h 140"/>
                <a:gd name="T16" fmla="*/ 105 w 148"/>
                <a:gd name="T17" fmla="*/ 21 h 140"/>
                <a:gd name="T18" fmla="*/ 105 w 148"/>
                <a:gd name="T19" fmla="*/ 26 h 140"/>
                <a:gd name="T20" fmla="*/ 39 w 148"/>
                <a:gd name="T21" fmla="*/ 57 h 140"/>
                <a:gd name="T22" fmla="*/ 22 w 148"/>
                <a:gd name="T23" fmla="*/ 49 h 140"/>
                <a:gd name="T24" fmla="*/ 0 w 148"/>
                <a:gd name="T25" fmla="*/ 70 h 140"/>
                <a:gd name="T26" fmla="*/ 22 w 148"/>
                <a:gd name="T27" fmla="*/ 92 h 140"/>
                <a:gd name="T28" fmla="*/ 37 w 148"/>
                <a:gd name="T29" fmla="*/ 85 h 140"/>
                <a:gd name="T30" fmla="*/ 105 w 148"/>
                <a:gd name="T31" fmla="*/ 117 h 140"/>
                <a:gd name="T32" fmla="*/ 105 w 148"/>
                <a:gd name="T33" fmla="*/ 119 h 140"/>
                <a:gd name="T34" fmla="*/ 126 w 148"/>
                <a:gd name="T35" fmla="*/ 140 h 140"/>
                <a:gd name="T36" fmla="*/ 148 w 148"/>
                <a:gd name="T37" fmla="*/ 119 h 140"/>
                <a:gd name="T38" fmla="*/ 126 w 148"/>
                <a:gd name="T39" fmla="*/ 97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48" h="140">
                  <a:moveTo>
                    <a:pt x="126" y="97"/>
                  </a:moveTo>
                  <a:cubicBezTo>
                    <a:pt x="120" y="97"/>
                    <a:pt x="115" y="100"/>
                    <a:pt x="111" y="104"/>
                  </a:cubicBezTo>
                  <a:cubicBezTo>
                    <a:pt x="43" y="72"/>
                    <a:pt x="43" y="72"/>
                    <a:pt x="43" y="72"/>
                  </a:cubicBezTo>
                  <a:cubicBezTo>
                    <a:pt x="43" y="72"/>
                    <a:pt x="43" y="71"/>
                    <a:pt x="43" y="71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7" y="41"/>
                    <a:pt x="121" y="43"/>
                    <a:pt x="126" y="43"/>
                  </a:cubicBezTo>
                  <a:cubicBezTo>
                    <a:pt x="138" y="43"/>
                    <a:pt x="148" y="33"/>
                    <a:pt x="148" y="21"/>
                  </a:cubicBezTo>
                  <a:cubicBezTo>
                    <a:pt x="148" y="9"/>
                    <a:pt x="138" y="0"/>
                    <a:pt x="126" y="0"/>
                  </a:cubicBezTo>
                  <a:cubicBezTo>
                    <a:pt x="114" y="0"/>
                    <a:pt x="105" y="9"/>
                    <a:pt x="105" y="21"/>
                  </a:cubicBezTo>
                  <a:cubicBezTo>
                    <a:pt x="105" y="23"/>
                    <a:pt x="105" y="24"/>
                    <a:pt x="105" y="26"/>
                  </a:cubicBezTo>
                  <a:cubicBezTo>
                    <a:pt x="39" y="57"/>
                    <a:pt x="39" y="57"/>
                    <a:pt x="39" y="57"/>
                  </a:cubicBezTo>
                  <a:cubicBezTo>
                    <a:pt x="35" y="52"/>
                    <a:pt x="29" y="49"/>
                    <a:pt x="22" y="49"/>
                  </a:cubicBezTo>
                  <a:cubicBezTo>
                    <a:pt x="10" y="49"/>
                    <a:pt x="0" y="58"/>
                    <a:pt x="0" y="70"/>
                  </a:cubicBezTo>
                  <a:cubicBezTo>
                    <a:pt x="0" y="82"/>
                    <a:pt x="10" y="92"/>
                    <a:pt x="22" y="92"/>
                  </a:cubicBezTo>
                  <a:cubicBezTo>
                    <a:pt x="28" y="92"/>
                    <a:pt x="33" y="89"/>
                    <a:pt x="37" y="85"/>
                  </a:cubicBezTo>
                  <a:cubicBezTo>
                    <a:pt x="105" y="117"/>
                    <a:pt x="105" y="117"/>
                    <a:pt x="105" y="117"/>
                  </a:cubicBezTo>
                  <a:cubicBezTo>
                    <a:pt x="105" y="118"/>
                    <a:pt x="105" y="118"/>
                    <a:pt x="105" y="119"/>
                  </a:cubicBezTo>
                  <a:cubicBezTo>
                    <a:pt x="105" y="131"/>
                    <a:pt x="114" y="140"/>
                    <a:pt x="126" y="140"/>
                  </a:cubicBezTo>
                  <a:cubicBezTo>
                    <a:pt x="138" y="140"/>
                    <a:pt x="148" y="131"/>
                    <a:pt x="148" y="119"/>
                  </a:cubicBezTo>
                  <a:cubicBezTo>
                    <a:pt x="148" y="107"/>
                    <a:pt x="138" y="97"/>
                    <a:pt x="126" y="97"/>
                  </a:cubicBezTo>
                </a:path>
              </a:pathLst>
            </a:custGeom>
            <a:solidFill>
              <a:srgbClr val="8D8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9" name="Freeform 36"/>
            <p:cNvSpPr/>
            <p:nvPr userDrawn="1"/>
          </p:nvSpPr>
          <p:spPr bwMode="gray">
            <a:xfrm>
              <a:off x="-1225" y="1829"/>
              <a:ext cx="1862" cy="132"/>
            </a:xfrm>
            <a:custGeom>
              <a:avLst/>
              <a:gdLst>
                <a:gd name="T0" fmla="*/ 0 w 1862"/>
                <a:gd name="T1" fmla="*/ 0 h 132"/>
                <a:gd name="T2" fmla="*/ 1862 w 1862"/>
                <a:gd name="T3" fmla="*/ 0 h 132"/>
                <a:gd name="T4" fmla="*/ 1862 w 1862"/>
                <a:gd name="T5" fmla="*/ 132 h 132"/>
                <a:gd name="T6" fmla="*/ 0 w 1862"/>
                <a:gd name="T7" fmla="*/ 132 h 132"/>
                <a:gd name="T8" fmla="*/ 0 w 1862"/>
                <a:gd name="T9" fmla="*/ 0 h 132"/>
                <a:gd name="T10" fmla="*/ 0 w 1862"/>
                <a:gd name="T11" fmla="*/ 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62" h="132">
                  <a:moveTo>
                    <a:pt x="0" y="0"/>
                  </a:moveTo>
                  <a:lnTo>
                    <a:pt x="1862" y="0"/>
                  </a:lnTo>
                  <a:lnTo>
                    <a:pt x="1862" y="132"/>
                  </a:lnTo>
                  <a:lnTo>
                    <a:pt x="0" y="13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E31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0" name="Rectangle 37"/>
            <p:cNvSpPr>
              <a:spLocks noChangeArrowheads="1"/>
            </p:cNvSpPr>
            <p:nvPr userDrawn="1"/>
          </p:nvSpPr>
          <p:spPr bwMode="gray">
            <a:xfrm>
              <a:off x="-1225" y="1958"/>
              <a:ext cx="10126" cy="21"/>
            </a:xfrm>
            <a:prstGeom prst="rect">
              <a:avLst/>
            </a:prstGeom>
            <a:solidFill>
              <a:srgbClr val="8D8F8E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sp>
        <p:nvSpPr>
          <p:cNvPr id="61" name="Title 1"/>
          <p:cNvSpPr>
            <a:spLocks noGrp="1"/>
          </p:cNvSpPr>
          <p:nvPr>
            <p:ph type="title" hasCustomPrompt="1"/>
          </p:nvPr>
        </p:nvSpPr>
        <p:spPr>
          <a:xfrm>
            <a:off x="6921407" y="961121"/>
            <a:ext cx="4556458" cy="80895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l">
              <a:defRPr sz="2800" cap="none"/>
            </a:lvl1pPr>
          </a:lstStyle>
          <a:p>
            <a:r>
              <a:rPr lang="en-US" dirty="0" smtClean="0"/>
              <a:t>Click To Edit Product Text</a:t>
            </a:r>
            <a:endParaRPr lang="en-US" dirty="0"/>
          </a:p>
        </p:txBody>
      </p:sp>
      <p:sp>
        <p:nvSpPr>
          <p:cNvPr id="64" name="Picture Placeholder 186"/>
          <p:cNvSpPr>
            <a:spLocks noGrp="1"/>
          </p:cNvSpPr>
          <p:nvPr>
            <p:ph type="pic" sz="quarter" idx="15"/>
          </p:nvPr>
        </p:nvSpPr>
        <p:spPr>
          <a:xfrm>
            <a:off x="548640" y="556260"/>
            <a:ext cx="6048375" cy="55793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6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6922008" y="2020824"/>
            <a:ext cx="4553712" cy="4114800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09600" indent="-22860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35660" indent="-150495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46810" indent="-156845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45260" indent="-150495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7" name="Rectangle 66"/>
          <p:cNvSpPr/>
          <p:nvPr userDrawn="1"/>
        </p:nvSpPr>
        <p:spPr bwMode="gray">
          <a:xfrm>
            <a:off x="11748699" y="6395714"/>
            <a:ext cx="443301" cy="322249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slide number"/>
          <p:cNvSpPr txBox="1"/>
          <p:nvPr userDrawn="1"/>
        </p:nvSpPr>
        <p:spPr bwMode="white">
          <a:xfrm>
            <a:off x="11748699" y="6389258"/>
            <a:ext cx="450345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smtClean="0"/>
              <a:t>‹#›</a:t>
            </a:fld>
            <a:endParaRPr lang="en-US" dirty="0" smtClean="0"/>
          </a:p>
        </p:txBody>
      </p:sp>
      <p:pic>
        <p:nvPicPr>
          <p:cNvPr id="69" name="Picture 6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4982" y="5505441"/>
            <a:ext cx="1330737" cy="443301"/>
          </a:xfrm>
          <a:prstGeom prst="rect">
            <a:avLst/>
          </a:prstGeom>
        </p:spPr>
      </p:pic>
      <p:cxnSp>
        <p:nvCxnSpPr>
          <p:cNvPr id="70" name="Straight Connector 69"/>
          <p:cNvCxnSpPr/>
          <p:nvPr userDrawn="1"/>
        </p:nvCxnSpPr>
        <p:spPr>
          <a:xfrm>
            <a:off x="6922008" y="1908190"/>
            <a:ext cx="4553712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Product - With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 userDrawn="1"/>
        </p:nvSpPr>
        <p:spPr>
          <a:xfrm>
            <a:off x="0" y="4639112"/>
            <a:ext cx="12188825" cy="2219160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 userDrawn="1"/>
        </p:nvSpPr>
        <p:spPr>
          <a:xfrm>
            <a:off x="5931017" y="0"/>
            <a:ext cx="6260983" cy="6858000"/>
          </a:xfrm>
          <a:prstGeom prst="ellipse">
            <a:avLst/>
          </a:prstGeom>
          <a:gradFill flip="none" rotWithShape="1">
            <a:gsLst>
              <a:gs pos="0">
                <a:srgbClr val="515151"/>
              </a:gs>
              <a:gs pos="56000">
                <a:schemeClr val="bg2">
                  <a:lumMod val="45000"/>
                  <a:lumOff val="55000"/>
                  <a:alpha val="71000"/>
                </a:schemeClr>
              </a:gs>
              <a:gs pos="100000">
                <a:schemeClr val="bg2">
                  <a:lumMod val="30000"/>
                  <a:lumOff val="70000"/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l"/>
            <a:endParaRPr lang="en-US" dirty="0" smtClean="0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3"/>
          </p:nvPr>
        </p:nvSpPr>
        <p:spPr>
          <a:xfrm>
            <a:off x="548640" y="6473952"/>
            <a:ext cx="2413343" cy="153888"/>
          </a:xfrm>
        </p:spPr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anose="020B0604020202020204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anose="020B0604020202020204" pitchFamily="34" charset="0"/>
            </a:endParaRPr>
          </a:p>
        </p:txBody>
      </p:sp>
      <p:sp>
        <p:nvSpPr>
          <p:cNvPr id="50" name="Rectangle 49"/>
          <p:cNvSpPr/>
          <p:nvPr userDrawn="1"/>
        </p:nvSpPr>
        <p:spPr bwMode="white">
          <a:xfrm>
            <a:off x="6800850" y="840981"/>
            <a:ext cx="4815286" cy="60170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1" name="Group 28"/>
          <p:cNvGrpSpPr>
            <a:grpSpLocks noChangeAspect="1"/>
          </p:cNvGrpSpPr>
          <p:nvPr userDrawn="1"/>
        </p:nvGrpSpPr>
        <p:grpSpPr bwMode="gray">
          <a:xfrm>
            <a:off x="6988336" y="6341251"/>
            <a:ext cx="4416552" cy="289610"/>
            <a:chOff x="-1225" y="1829"/>
            <a:chExt cx="10126" cy="664"/>
          </a:xfrm>
        </p:grpSpPr>
        <p:sp>
          <p:nvSpPr>
            <p:cNvPr id="52" name="Oval 29"/>
            <p:cNvSpPr>
              <a:spLocks noChangeArrowheads="1"/>
            </p:cNvSpPr>
            <p:nvPr userDrawn="1"/>
          </p:nvSpPr>
          <p:spPr bwMode="gray">
            <a:xfrm>
              <a:off x="356" y="2283"/>
              <a:ext cx="87" cy="88"/>
            </a:xfrm>
            <a:prstGeom prst="ellipse">
              <a:avLst/>
            </a:prstGeom>
            <a:solidFill>
              <a:srgbClr val="8D8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3" name="Oval 30"/>
            <p:cNvSpPr>
              <a:spLocks noChangeArrowheads="1"/>
            </p:cNvSpPr>
            <p:nvPr userDrawn="1"/>
          </p:nvSpPr>
          <p:spPr bwMode="gray">
            <a:xfrm>
              <a:off x="500" y="2283"/>
              <a:ext cx="83" cy="88"/>
            </a:xfrm>
            <a:prstGeom prst="ellipse">
              <a:avLst/>
            </a:prstGeom>
            <a:solidFill>
              <a:srgbClr val="8D8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4" name="Oval 31"/>
            <p:cNvSpPr>
              <a:spLocks noChangeArrowheads="1"/>
            </p:cNvSpPr>
            <p:nvPr userDrawn="1"/>
          </p:nvSpPr>
          <p:spPr bwMode="gray">
            <a:xfrm>
              <a:off x="640" y="2283"/>
              <a:ext cx="87" cy="88"/>
            </a:xfrm>
            <a:prstGeom prst="ellipse">
              <a:avLst/>
            </a:prstGeom>
            <a:solidFill>
              <a:srgbClr val="8D8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5" name="Freeform 32"/>
            <p:cNvSpPr/>
            <p:nvPr userDrawn="1"/>
          </p:nvSpPr>
          <p:spPr bwMode="gray">
            <a:xfrm>
              <a:off x="8520" y="2152"/>
              <a:ext cx="274" cy="315"/>
            </a:xfrm>
            <a:custGeom>
              <a:avLst/>
              <a:gdLst>
                <a:gd name="T0" fmla="*/ 102 w 116"/>
                <a:gd name="T1" fmla="*/ 114 h 132"/>
                <a:gd name="T2" fmla="*/ 93 w 116"/>
                <a:gd name="T3" fmla="*/ 130 h 132"/>
                <a:gd name="T4" fmla="*/ 73 w 116"/>
                <a:gd name="T5" fmla="*/ 131 h 132"/>
                <a:gd name="T6" fmla="*/ 53 w 116"/>
                <a:gd name="T7" fmla="*/ 129 h 132"/>
                <a:gd name="T8" fmla="*/ 43 w 116"/>
                <a:gd name="T9" fmla="*/ 128 h 132"/>
                <a:gd name="T10" fmla="*/ 34 w 116"/>
                <a:gd name="T11" fmla="*/ 125 h 132"/>
                <a:gd name="T12" fmla="*/ 17 w 116"/>
                <a:gd name="T13" fmla="*/ 126 h 132"/>
                <a:gd name="T14" fmla="*/ 0 w 116"/>
                <a:gd name="T15" fmla="*/ 128 h 132"/>
                <a:gd name="T16" fmla="*/ 0 w 116"/>
                <a:gd name="T17" fmla="*/ 70 h 132"/>
                <a:gd name="T18" fmla="*/ 20 w 116"/>
                <a:gd name="T19" fmla="*/ 70 h 132"/>
                <a:gd name="T20" fmla="*/ 29 w 116"/>
                <a:gd name="T21" fmla="*/ 58 h 132"/>
                <a:gd name="T22" fmla="*/ 36 w 116"/>
                <a:gd name="T23" fmla="*/ 45 h 132"/>
                <a:gd name="T24" fmla="*/ 44 w 116"/>
                <a:gd name="T25" fmla="*/ 37 h 132"/>
                <a:gd name="T26" fmla="*/ 51 w 116"/>
                <a:gd name="T27" fmla="*/ 15 h 132"/>
                <a:gd name="T28" fmla="*/ 52 w 116"/>
                <a:gd name="T29" fmla="*/ 0 h 132"/>
                <a:gd name="T30" fmla="*/ 66 w 116"/>
                <a:gd name="T31" fmla="*/ 36 h 132"/>
                <a:gd name="T32" fmla="*/ 67 w 116"/>
                <a:gd name="T33" fmla="*/ 50 h 132"/>
                <a:gd name="T34" fmla="*/ 84 w 116"/>
                <a:gd name="T35" fmla="*/ 50 h 132"/>
                <a:gd name="T36" fmla="*/ 108 w 116"/>
                <a:gd name="T37" fmla="*/ 57 h 132"/>
                <a:gd name="T38" fmla="*/ 114 w 116"/>
                <a:gd name="T39" fmla="*/ 64 h 132"/>
                <a:gd name="T40" fmla="*/ 112 w 116"/>
                <a:gd name="T41" fmla="*/ 73 h 132"/>
                <a:gd name="T42" fmla="*/ 115 w 116"/>
                <a:gd name="T43" fmla="*/ 84 h 132"/>
                <a:gd name="T44" fmla="*/ 111 w 116"/>
                <a:gd name="T45" fmla="*/ 94 h 132"/>
                <a:gd name="T46" fmla="*/ 112 w 116"/>
                <a:gd name="T47" fmla="*/ 102 h 132"/>
                <a:gd name="T48" fmla="*/ 102 w 116"/>
                <a:gd name="T49" fmla="*/ 114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16" h="132">
                  <a:moveTo>
                    <a:pt x="102" y="114"/>
                  </a:moveTo>
                  <a:cubicBezTo>
                    <a:pt x="103" y="121"/>
                    <a:pt x="99" y="128"/>
                    <a:pt x="93" y="130"/>
                  </a:cubicBezTo>
                  <a:cubicBezTo>
                    <a:pt x="88" y="132"/>
                    <a:pt x="79" y="131"/>
                    <a:pt x="73" y="131"/>
                  </a:cubicBezTo>
                  <a:cubicBezTo>
                    <a:pt x="66" y="131"/>
                    <a:pt x="60" y="130"/>
                    <a:pt x="53" y="129"/>
                  </a:cubicBezTo>
                  <a:cubicBezTo>
                    <a:pt x="49" y="129"/>
                    <a:pt x="46" y="129"/>
                    <a:pt x="43" y="128"/>
                  </a:cubicBezTo>
                  <a:cubicBezTo>
                    <a:pt x="40" y="127"/>
                    <a:pt x="37" y="126"/>
                    <a:pt x="34" y="125"/>
                  </a:cubicBezTo>
                  <a:cubicBezTo>
                    <a:pt x="28" y="125"/>
                    <a:pt x="22" y="126"/>
                    <a:pt x="17" y="126"/>
                  </a:cubicBezTo>
                  <a:cubicBezTo>
                    <a:pt x="11" y="127"/>
                    <a:pt x="6" y="127"/>
                    <a:pt x="0" y="128"/>
                  </a:cubicBezTo>
                  <a:cubicBezTo>
                    <a:pt x="0" y="108"/>
                    <a:pt x="0" y="89"/>
                    <a:pt x="0" y="70"/>
                  </a:cubicBezTo>
                  <a:cubicBezTo>
                    <a:pt x="6" y="69"/>
                    <a:pt x="14" y="71"/>
                    <a:pt x="20" y="70"/>
                  </a:cubicBezTo>
                  <a:cubicBezTo>
                    <a:pt x="24" y="69"/>
                    <a:pt x="27" y="62"/>
                    <a:pt x="29" y="58"/>
                  </a:cubicBezTo>
                  <a:cubicBezTo>
                    <a:pt x="32" y="54"/>
                    <a:pt x="34" y="49"/>
                    <a:pt x="36" y="45"/>
                  </a:cubicBezTo>
                  <a:cubicBezTo>
                    <a:pt x="38" y="42"/>
                    <a:pt x="42" y="40"/>
                    <a:pt x="44" y="37"/>
                  </a:cubicBezTo>
                  <a:cubicBezTo>
                    <a:pt x="47" y="31"/>
                    <a:pt x="50" y="23"/>
                    <a:pt x="51" y="15"/>
                  </a:cubicBezTo>
                  <a:cubicBezTo>
                    <a:pt x="51" y="10"/>
                    <a:pt x="50" y="5"/>
                    <a:pt x="52" y="0"/>
                  </a:cubicBezTo>
                  <a:cubicBezTo>
                    <a:pt x="68" y="0"/>
                    <a:pt x="68" y="19"/>
                    <a:pt x="66" y="36"/>
                  </a:cubicBezTo>
                  <a:cubicBezTo>
                    <a:pt x="66" y="40"/>
                    <a:pt x="64" y="47"/>
                    <a:pt x="67" y="50"/>
                  </a:cubicBezTo>
                  <a:cubicBezTo>
                    <a:pt x="70" y="51"/>
                    <a:pt x="79" y="50"/>
                    <a:pt x="84" y="50"/>
                  </a:cubicBezTo>
                  <a:cubicBezTo>
                    <a:pt x="96" y="50"/>
                    <a:pt x="102" y="52"/>
                    <a:pt x="108" y="57"/>
                  </a:cubicBezTo>
                  <a:cubicBezTo>
                    <a:pt x="110" y="58"/>
                    <a:pt x="114" y="61"/>
                    <a:pt x="114" y="64"/>
                  </a:cubicBezTo>
                  <a:cubicBezTo>
                    <a:pt x="115" y="67"/>
                    <a:pt x="112" y="70"/>
                    <a:pt x="112" y="73"/>
                  </a:cubicBezTo>
                  <a:cubicBezTo>
                    <a:pt x="112" y="77"/>
                    <a:pt x="116" y="81"/>
                    <a:pt x="115" y="84"/>
                  </a:cubicBezTo>
                  <a:cubicBezTo>
                    <a:pt x="115" y="87"/>
                    <a:pt x="111" y="90"/>
                    <a:pt x="111" y="94"/>
                  </a:cubicBezTo>
                  <a:cubicBezTo>
                    <a:pt x="110" y="96"/>
                    <a:pt x="112" y="99"/>
                    <a:pt x="112" y="102"/>
                  </a:cubicBezTo>
                  <a:cubicBezTo>
                    <a:pt x="111" y="108"/>
                    <a:pt x="104" y="109"/>
                    <a:pt x="102" y="114"/>
                  </a:cubicBezTo>
                </a:path>
              </a:pathLst>
            </a:custGeom>
            <a:solidFill>
              <a:srgbClr val="8D8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6" name="Freeform 33"/>
            <p:cNvSpPr/>
            <p:nvPr userDrawn="1"/>
          </p:nvSpPr>
          <p:spPr bwMode="gray">
            <a:xfrm>
              <a:off x="-1136" y="2183"/>
              <a:ext cx="272" cy="286"/>
            </a:xfrm>
            <a:custGeom>
              <a:avLst/>
              <a:gdLst>
                <a:gd name="T0" fmla="*/ 154 w 272"/>
                <a:gd name="T1" fmla="*/ 0 h 286"/>
                <a:gd name="T2" fmla="*/ 154 w 272"/>
                <a:gd name="T3" fmla="*/ 126 h 286"/>
                <a:gd name="T4" fmla="*/ 272 w 272"/>
                <a:gd name="T5" fmla="*/ 126 h 286"/>
                <a:gd name="T6" fmla="*/ 272 w 272"/>
                <a:gd name="T7" fmla="*/ 160 h 286"/>
                <a:gd name="T8" fmla="*/ 154 w 272"/>
                <a:gd name="T9" fmla="*/ 160 h 286"/>
                <a:gd name="T10" fmla="*/ 154 w 272"/>
                <a:gd name="T11" fmla="*/ 286 h 286"/>
                <a:gd name="T12" fmla="*/ 119 w 272"/>
                <a:gd name="T13" fmla="*/ 286 h 286"/>
                <a:gd name="T14" fmla="*/ 119 w 272"/>
                <a:gd name="T15" fmla="*/ 160 h 286"/>
                <a:gd name="T16" fmla="*/ 0 w 272"/>
                <a:gd name="T17" fmla="*/ 160 h 286"/>
                <a:gd name="T18" fmla="*/ 0 w 272"/>
                <a:gd name="T19" fmla="*/ 126 h 286"/>
                <a:gd name="T20" fmla="*/ 119 w 272"/>
                <a:gd name="T21" fmla="*/ 126 h 286"/>
                <a:gd name="T22" fmla="*/ 119 w 272"/>
                <a:gd name="T23" fmla="*/ 0 h 286"/>
                <a:gd name="T24" fmla="*/ 154 w 272"/>
                <a:gd name="T25" fmla="*/ 0 h 286"/>
                <a:gd name="T26" fmla="*/ 154 w 272"/>
                <a:gd name="T27" fmla="*/ 0 h 286"/>
                <a:gd name="T28" fmla="*/ 154 w 272"/>
                <a:gd name="T29" fmla="*/ 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72" h="286">
                  <a:moveTo>
                    <a:pt x="154" y="0"/>
                  </a:moveTo>
                  <a:lnTo>
                    <a:pt x="154" y="126"/>
                  </a:lnTo>
                  <a:lnTo>
                    <a:pt x="272" y="126"/>
                  </a:lnTo>
                  <a:lnTo>
                    <a:pt x="272" y="160"/>
                  </a:lnTo>
                  <a:lnTo>
                    <a:pt x="154" y="160"/>
                  </a:lnTo>
                  <a:lnTo>
                    <a:pt x="154" y="286"/>
                  </a:lnTo>
                  <a:lnTo>
                    <a:pt x="119" y="286"/>
                  </a:lnTo>
                  <a:lnTo>
                    <a:pt x="119" y="160"/>
                  </a:lnTo>
                  <a:lnTo>
                    <a:pt x="0" y="160"/>
                  </a:lnTo>
                  <a:lnTo>
                    <a:pt x="0" y="126"/>
                  </a:lnTo>
                  <a:lnTo>
                    <a:pt x="119" y="126"/>
                  </a:lnTo>
                  <a:lnTo>
                    <a:pt x="119" y="0"/>
                  </a:lnTo>
                  <a:lnTo>
                    <a:pt x="154" y="0"/>
                  </a:lnTo>
                  <a:lnTo>
                    <a:pt x="154" y="0"/>
                  </a:lnTo>
                  <a:lnTo>
                    <a:pt x="154" y="0"/>
                  </a:lnTo>
                  <a:close/>
                </a:path>
              </a:pathLst>
            </a:custGeom>
            <a:solidFill>
              <a:srgbClr val="8D8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7" name="Freeform 34"/>
            <p:cNvSpPr/>
            <p:nvPr userDrawn="1"/>
          </p:nvSpPr>
          <p:spPr bwMode="gray">
            <a:xfrm>
              <a:off x="-1136" y="2183"/>
              <a:ext cx="272" cy="286"/>
            </a:xfrm>
            <a:custGeom>
              <a:avLst/>
              <a:gdLst>
                <a:gd name="T0" fmla="*/ 154 w 272"/>
                <a:gd name="T1" fmla="*/ 0 h 286"/>
                <a:gd name="T2" fmla="*/ 154 w 272"/>
                <a:gd name="T3" fmla="*/ 126 h 286"/>
                <a:gd name="T4" fmla="*/ 272 w 272"/>
                <a:gd name="T5" fmla="*/ 126 h 286"/>
                <a:gd name="T6" fmla="*/ 272 w 272"/>
                <a:gd name="T7" fmla="*/ 160 h 286"/>
                <a:gd name="T8" fmla="*/ 154 w 272"/>
                <a:gd name="T9" fmla="*/ 160 h 286"/>
                <a:gd name="T10" fmla="*/ 154 w 272"/>
                <a:gd name="T11" fmla="*/ 286 h 286"/>
                <a:gd name="T12" fmla="*/ 119 w 272"/>
                <a:gd name="T13" fmla="*/ 286 h 286"/>
                <a:gd name="T14" fmla="*/ 119 w 272"/>
                <a:gd name="T15" fmla="*/ 160 h 286"/>
                <a:gd name="T16" fmla="*/ 0 w 272"/>
                <a:gd name="T17" fmla="*/ 160 h 286"/>
                <a:gd name="T18" fmla="*/ 0 w 272"/>
                <a:gd name="T19" fmla="*/ 126 h 286"/>
                <a:gd name="T20" fmla="*/ 119 w 272"/>
                <a:gd name="T21" fmla="*/ 126 h 286"/>
                <a:gd name="T22" fmla="*/ 119 w 272"/>
                <a:gd name="T23" fmla="*/ 0 h 286"/>
                <a:gd name="T24" fmla="*/ 154 w 272"/>
                <a:gd name="T25" fmla="*/ 0 h 286"/>
                <a:gd name="T26" fmla="*/ 154 w 272"/>
                <a:gd name="T27" fmla="*/ 0 h 286"/>
                <a:gd name="T28" fmla="*/ 154 w 272"/>
                <a:gd name="T29" fmla="*/ 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72" h="286">
                  <a:moveTo>
                    <a:pt x="154" y="0"/>
                  </a:moveTo>
                  <a:lnTo>
                    <a:pt x="154" y="126"/>
                  </a:lnTo>
                  <a:lnTo>
                    <a:pt x="272" y="126"/>
                  </a:lnTo>
                  <a:lnTo>
                    <a:pt x="272" y="160"/>
                  </a:lnTo>
                  <a:lnTo>
                    <a:pt x="154" y="160"/>
                  </a:lnTo>
                  <a:lnTo>
                    <a:pt x="154" y="286"/>
                  </a:lnTo>
                  <a:lnTo>
                    <a:pt x="119" y="286"/>
                  </a:lnTo>
                  <a:lnTo>
                    <a:pt x="119" y="160"/>
                  </a:lnTo>
                  <a:lnTo>
                    <a:pt x="0" y="160"/>
                  </a:lnTo>
                  <a:lnTo>
                    <a:pt x="0" y="126"/>
                  </a:lnTo>
                  <a:lnTo>
                    <a:pt x="119" y="126"/>
                  </a:lnTo>
                  <a:lnTo>
                    <a:pt x="119" y="0"/>
                  </a:lnTo>
                  <a:lnTo>
                    <a:pt x="154" y="0"/>
                  </a:lnTo>
                  <a:lnTo>
                    <a:pt x="154" y="0"/>
                  </a:lnTo>
                  <a:lnTo>
                    <a:pt x="154" y="0"/>
                  </a:lnTo>
                  <a:close/>
                </a:path>
              </a:pathLst>
            </a:custGeom>
            <a:solidFill>
              <a:srgbClr val="8D8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8" name="Freeform 35"/>
            <p:cNvSpPr/>
            <p:nvPr userDrawn="1"/>
          </p:nvSpPr>
          <p:spPr bwMode="gray">
            <a:xfrm>
              <a:off x="-441" y="2159"/>
              <a:ext cx="350" cy="334"/>
            </a:xfrm>
            <a:custGeom>
              <a:avLst/>
              <a:gdLst>
                <a:gd name="T0" fmla="*/ 126 w 148"/>
                <a:gd name="T1" fmla="*/ 97 h 140"/>
                <a:gd name="T2" fmla="*/ 111 w 148"/>
                <a:gd name="T3" fmla="*/ 104 h 140"/>
                <a:gd name="T4" fmla="*/ 43 w 148"/>
                <a:gd name="T5" fmla="*/ 72 h 140"/>
                <a:gd name="T6" fmla="*/ 43 w 148"/>
                <a:gd name="T7" fmla="*/ 71 h 140"/>
                <a:gd name="T8" fmla="*/ 113 w 148"/>
                <a:gd name="T9" fmla="*/ 39 h 140"/>
                <a:gd name="T10" fmla="*/ 126 w 148"/>
                <a:gd name="T11" fmla="*/ 43 h 140"/>
                <a:gd name="T12" fmla="*/ 148 w 148"/>
                <a:gd name="T13" fmla="*/ 21 h 140"/>
                <a:gd name="T14" fmla="*/ 126 w 148"/>
                <a:gd name="T15" fmla="*/ 0 h 140"/>
                <a:gd name="T16" fmla="*/ 105 w 148"/>
                <a:gd name="T17" fmla="*/ 21 h 140"/>
                <a:gd name="T18" fmla="*/ 105 w 148"/>
                <a:gd name="T19" fmla="*/ 26 h 140"/>
                <a:gd name="T20" fmla="*/ 39 w 148"/>
                <a:gd name="T21" fmla="*/ 57 h 140"/>
                <a:gd name="T22" fmla="*/ 22 w 148"/>
                <a:gd name="T23" fmla="*/ 49 h 140"/>
                <a:gd name="T24" fmla="*/ 0 w 148"/>
                <a:gd name="T25" fmla="*/ 70 h 140"/>
                <a:gd name="T26" fmla="*/ 22 w 148"/>
                <a:gd name="T27" fmla="*/ 92 h 140"/>
                <a:gd name="T28" fmla="*/ 37 w 148"/>
                <a:gd name="T29" fmla="*/ 85 h 140"/>
                <a:gd name="T30" fmla="*/ 105 w 148"/>
                <a:gd name="T31" fmla="*/ 117 h 140"/>
                <a:gd name="T32" fmla="*/ 105 w 148"/>
                <a:gd name="T33" fmla="*/ 119 h 140"/>
                <a:gd name="T34" fmla="*/ 126 w 148"/>
                <a:gd name="T35" fmla="*/ 140 h 140"/>
                <a:gd name="T36" fmla="*/ 148 w 148"/>
                <a:gd name="T37" fmla="*/ 119 h 140"/>
                <a:gd name="T38" fmla="*/ 126 w 148"/>
                <a:gd name="T39" fmla="*/ 97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48" h="140">
                  <a:moveTo>
                    <a:pt x="126" y="97"/>
                  </a:moveTo>
                  <a:cubicBezTo>
                    <a:pt x="120" y="97"/>
                    <a:pt x="115" y="100"/>
                    <a:pt x="111" y="104"/>
                  </a:cubicBezTo>
                  <a:cubicBezTo>
                    <a:pt x="43" y="72"/>
                    <a:pt x="43" y="72"/>
                    <a:pt x="43" y="72"/>
                  </a:cubicBezTo>
                  <a:cubicBezTo>
                    <a:pt x="43" y="72"/>
                    <a:pt x="43" y="71"/>
                    <a:pt x="43" y="71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7" y="41"/>
                    <a:pt x="121" y="43"/>
                    <a:pt x="126" y="43"/>
                  </a:cubicBezTo>
                  <a:cubicBezTo>
                    <a:pt x="138" y="43"/>
                    <a:pt x="148" y="33"/>
                    <a:pt x="148" y="21"/>
                  </a:cubicBezTo>
                  <a:cubicBezTo>
                    <a:pt x="148" y="9"/>
                    <a:pt x="138" y="0"/>
                    <a:pt x="126" y="0"/>
                  </a:cubicBezTo>
                  <a:cubicBezTo>
                    <a:pt x="114" y="0"/>
                    <a:pt x="105" y="9"/>
                    <a:pt x="105" y="21"/>
                  </a:cubicBezTo>
                  <a:cubicBezTo>
                    <a:pt x="105" y="23"/>
                    <a:pt x="105" y="24"/>
                    <a:pt x="105" y="26"/>
                  </a:cubicBezTo>
                  <a:cubicBezTo>
                    <a:pt x="39" y="57"/>
                    <a:pt x="39" y="57"/>
                    <a:pt x="39" y="57"/>
                  </a:cubicBezTo>
                  <a:cubicBezTo>
                    <a:pt x="35" y="52"/>
                    <a:pt x="29" y="49"/>
                    <a:pt x="22" y="49"/>
                  </a:cubicBezTo>
                  <a:cubicBezTo>
                    <a:pt x="10" y="49"/>
                    <a:pt x="0" y="58"/>
                    <a:pt x="0" y="70"/>
                  </a:cubicBezTo>
                  <a:cubicBezTo>
                    <a:pt x="0" y="82"/>
                    <a:pt x="10" y="92"/>
                    <a:pt x="22" y="92"/>
                  </a:cubicBezTo>
                  <a:cubicBezTo>
                    <a:pt x="28" y="92"/>
                    <a:pt x="33" y="89"/>
                    <a:pt x="37" y="85"/>
                  </a:cubicBezTo>
                  <a:cubicBezTo>
                    <a:pt x="105" y="117"/>
                    <a:pt x="105" y="117"/>
                    <a:pt x="105" y="117"/>
                  </a:cubicBezTo>
                  <a:cubicBezTo>
                    <a:pt x="105" y="118"/>
                    <a:pt x="105" y="118"/>
                    <a:pt x="105" y="119"/>
                  </a:cubicBezTo>
                  <a:cubicBezTo>
                    <a:pt x="105" y="131"/>
                    <a:pt x="114" y="140"/>
                    <a:pt x="126" y="140"/>
                  </a:cubicBezTo>
                  <a:cubicBezTo>
                    <a:pt x="138" y="140"/>
                    <a:pt x="148" y="131"/>
                    <a:pt x="148" y="119"/>
                  </a:cubicBezTo>
                  <a:cubicBezTo>
                    <a:pt x="148" y="107"/>
                    <a:pt x="138" y="97"/>
                    <a:pt x="126" y="97"/>
                  </a:cubicBezTo>
                </a:path>
              </a:pathLst>
            </a:custGeom>
            <a:solidFill>
              <a:srgbClr val="8D8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9" name="Freeform 36"/>
            <p:cNvSpPr/>
            <p:nvPr userDrawn="1"/>
          </p:nvSpPr>
          <p:spPr bwMode="gray">
            <a:xfrm>
              <a:off x="-1225" y="1829"/>
              <a:ext cx="1862" cy="132"/>
            </a:xfrm>
            <a:custGeom>
              <a:avLst/>
              <a:gdLst>
                <a:gd name="T0" fmla="*/ 0 w 1862"/>
                <a:gd name="T1" fmla="*/ 0 h 132"/>
                <a:gd name="T2" fmla="*/ 1862 w 1862"/>
                <a:gd name="T3" fmla="*/ 0 h 132"/>
                <a:gd name="T4" fmla="*/ 1862 w 1862"/>
                <a:gd name="T5" fmla="*/ 132 h 132"/>
                <a:gd name="T6" fmla="*/ 0 w 1862"/>
                <a:gd name="T7" fmla="*/ 132 h 132"/>
                <a:gd name="T8" fmla="*/ 0 w 1862"/>
                <a:gd name="T9" fmla="*/ 0 h 132"/>
                <a:gd name="T10" fmla="*/ 0 w 1862"/>
                <a:gd name="T11" fmla="*/ 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62" h="132">
                  <a:moveTo>
                    <a:pt x="0" y="0"/>
                  </a:moveTo>
                  <a:lnTo>
                    <a:pt x="1862" y="0"/>
                  </a:lnTo>
                  <a:lnTo>
                    <a:pt x="1862" y="132"/>
                  </a:lnTo>
                  <a:lnTo>
                    <a:pt x="0" y="13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E31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0" name="Rectangle 37"/>
            <p:cNvSpPr>
              <a:spLocks noChangeArrowheads="1"/>
            </p:cNvSpPr>
            <p:nvPr userDrawn="1"/>
          </p:nvSpPr>
          <p:spPr bwMode="gray">
            <a:xfrm>
              <a:off x="-1225" y="1958"/>
              <a:ext cx="10126" cy="21"/>
            </a:xfrm>
            <a:prstGeom prst="rect">
              <a:avLst/>
            </a:prstGeom>
            <a:solidFill>
              <a:srgbClr val="8D8F8E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sp>
        <p:nvSpPr>
          <p:cNvPr id="61" name="Title 1"/>
          <p:cNvSpPr>
            <a:spLocks noGrp="1"/>
          </p:cNvSpPr>
          <p:nvPr>
            <p:ph type="title" hasCustomPrompt="1"/>
          </p:nvPr>
        </p:nvSpPr>
        <p:spPr>
          <a:xfrm>
            <a:off x="6921407" y="961121"/>
            <a:ext cx="4556458" cy="80895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l">
              <a:defRPr sz="2800" cap="none"/>
            </a:lvl1pPr>
          </a:lstStyle>
          <a:p>
            <a:r>
              <a:rPr lang="en-US" dirty="0" smtClean="0"/>
              <a:t>Click To Edit Product Text</a:t>
            </a:r>
            <a:endParaRPr lang="en-US" dirty="0"/>
          </a:p>
        </p:txBody>
      </p:sp>
      <p:cxnSp>
        <p:nvCxnSpPr>
          <p:cNvPr id="63" name="Straight Connector 62"/>
          <p:cNvCxnSpPr/>
          <p:nvPr userDrawn="1"/>
        </p:nvCxnSpPr>
        <p:spPr>
          <a:xfrm>
            <a:off x="6922008" y="1908190"/>
            <a:ext cx="4553712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Picture Placeholder 186"/>
          <p:cNvSpPr>
            <a:spLocks noGrp="1"/>
          </p:cNvSpPr>
          <p:nvPr>
            <p:ph type="pic" sz="quarter" idx="15"/>
          </p:nvPr>
        </p:nvSpPr>
        <p:spPr>
          <a:xfrm>
            <a:off x="548640" y="556260"/>
            <a:ext cx="6048375" cy="55793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6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6922008" y="2020824"/>
            <a:ext cx="4553712" cy="4114800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09600" indent="-22860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35660" indent="-150495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46810" indent="-156845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45260" indent="-150495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2" name="Rectangle 21"/>
          <p:cNvSpPr/>
          <p:nvPr userDrawn="1"/>
        </p:nvSpPr>
        <p:spPr bwMode="gray">
          <a:xfrm>
            <a:off x="11748699" y="6395714"/>
            <a:ext cx="443301" cy="322249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slide number"/>
          <p:cNvSpPr txBox="1"/>
          <p:nvPr userDrawn="1"/>
        </p:nvSpPr>
        <p:spPr bwMode="white">
          <a:xfrm>
            <a:off x="11748699" y="6389258"/>
            <a:ext cx="450345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smtClean="0"/>
              <a:t>‹#›</a:t>
            </a:fld>
            <a:endParaRPr lang="en-US" dirty="0" smtClean="0"/>
          </a:p>
        </p:txBody>
      </p:sp>
      <p:pic>
        <p:nvPicPr>
          <p:cNvPr id="24" name="Picture 2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4982" y="5505441"/>
            <a:ext cx="1330737" cy="4433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rt Slide - No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smtClean="0">
                <a:solidFill>
                  <a:srgbClr val="939598"/>
                </a:solidFill>
                <a:cs typeface="Arial" panose="020B0604020202020204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anose="020B0604020202020204" pitchFamily="34" charset="0"/>
            </a:endParaRPr>
          </a:p>
        </p:txBody>
      </p:sp>
      <p:sp>
        <p:nvSpPr>
          <p:cNvPr id="10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640" y="274320"/>
            <a:ext cx="11073384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565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565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sp>
        <p:nvSpPr>
          <p:cNvPr id="11" name="Freeform 5"/>
          <p:cNvSpPr>
            <a:spLocks noChangeAspect="1" noEditPoints="1"/>
          </p:cNvSpPr>
          <p:nvPr userDrawn="1"/>
        </p:nvSpPr>
        <p:spPr bwMode="black">
          <a:xfrm>
            <a:off x="205354" y="423406"/>
            <a:ext cx="200587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15" name="Rectangle 14"/>
          <p:cNvSpPr/>
          <p:nvPr userDrawn="1"/>
        </p:nvSpPr>
        <p:spPr bwMode="gray">
          <a:xfrm>
            <a:off x="11748699" y="6395714"/>
            <a:ext cx="443301" cy="322249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slide number"/>
          <p:cNvSpPr txBox="1"/>
          <p:nvPr userDrawn="1"/>
        </p:nvSpPr>
        <p:spPr bwMode="white">
          <a:xfrm>
            <a:off x="11748699" y="6389258"/>
            <a:ext cx="450345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smtClean="0"/>
              <a:t>‹#›</a:t>
            </a:fld>
            <a:endParaRPr lang="en-US" dirty="0" smtClean="0"/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4982" y="5505441"/>
            <a:ext cx="1330737" cy="443301"/>
          </a:xfrm>
          <a:prstGeom prst="rect">
            <a:avLst/>
          </a:prstGeom>
        </p:spPr>
      </p:pic>
      <p:sp>
        <p:nvSpPr>
          <p:cNvPr id="9" name="Chart Placeholder 2"/>
          <p:cNvSpPr>
            <a:spLocks noGrp="1"/>
          </p:cNvSpPr>
          <p:nvPr>
            <p:ph type="chart" sz="quarter" idx="10" hasCustomPrompt="1"/>
          </p:nvPr>
        </p:nvSpPr>
        <p:spPr bwMode="gray">
          <a:xfrm>
            <a:off x="548639" y="1179575"/>
            <a:ext cx="11073385" cy="5212835"/>
          </a:xfrm>
          <a:prstGeom prst="rect">
            <a:avLst/>
          </a:prstGeom>
        </p:spPr>
        <p:txBody>
          <a:bodyPr lIns="121899" tIns="853291" rIns="121899" bIns="60949" anchor="ctr" anchorCtr="0"/>
          <a:lstStyle>
            <a:lvl1pPr marL="0" indent="0" algn="ctr">
              <a:buFontTx/>
              <a:buNone/>
              <a:defRPr sz="2400" baseline="0">
                <a:solidFill>
                  <a:schemeClr val="bg2"/>
                </a:solidFill>
              </a:defRPr>
            </a:lvl1pPr>
          </a:lstStyle>
          <a:p>
            <a:r>
              <a:rPr lang="en-US" dirty="0" smtClean="0"/>
              <a:t>Click icon to create chart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Slide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hart Placeholder 2"/>
          <p:cNvSpPr>
            <a:spLocks noGrp="1"/>
          </p:cNvSpPr>
          <p:nvPr>
            <p:ph type="chart" sz="quarter" idx="10" hasCustomPrompt="1"/>
          </p:nvPr>
        </p:nvSpPr>
        <p:spPr bwMode="gray">
          <a:xfrm>
            <a:off x="548639" y="1179575"/>
            <a:ext cx="11073385" cy="5212835"/>
          </a:xfrm>
          <a:prstGeom prst="rect">
            <a:avLst/>
          </a:prstGeom>
        </p:spPr>
        <p:txBody>
          <a:bodyPr lIns="121899" tIns="853291" rIns="121899" bIns="60949" anchor="ctr" anchorCtr="0"/>
          <a:lstStyle>
            <a:lvl1pPr marL="0" indent="0" algn="ctr">
              <a:buFontTx/>
              <a:buNone/>
              <a:defRPr sz="2400" baseline="0">
                <a:solidFill>
                  <a:schemeClr val="bg2"/>
                </a:solidFill>
              </a:defRPr>
            </a:lvl1pPr>
          </a:lstStyle>
          <a:p>
            <a:r>
              <a:rPr lang="en-US" dirty="0" smtClean="0"/>
              <a:t>Click icon to create chart</a:t>
            </a:r>
            <a:endParaRPr lang="en-US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smtClean="0">
                <a:solidFill>
                  <a:srgbClr val="939598"/>
                </a:solidFill>
                <a:cs typeface="Arial" panose="020B0604020202020204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anose="020B0604020202020204" pitchFamily="34" charset="0"/>
            </a:endParaRPr>
          </a:p>
        </p:txBody>
      </p:sp>
      <p:sp>
        <p:nvSpPr>
          <p:cNvPr id="10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640" y="274320"/>
            <a:ext cx="11073384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565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565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sp>
        <p:nvSpPr>
          <p:cNvPr id="11" name="Freeform 5"/>
          <p:cNvSpPr>
            <a:spLocks noChangeAspect="1" noEditPoints="1"/>
          </p:cNvSpPr>
          <p:nvPr userDrawn="1"/>
        </p:nvSpPr>
        <p:spPr bwMode="black">
          <a:xfrm>
            <a:off x="205354" y="423406"/>
            <a:ext cx="200587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Slide - With Background &amp; Shel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4639112"/>
            <a:ext cx="12188825" cy="2219160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hart Placeholder 2"/>
          <p:cNvSpPr>
            <a:spLocks noGrp="1"/>
          </p:cNvSpPr>
          <p:nvPr>
            <p:ph type="chart" sz="quarter" idx="10" hasCustomPrompt="1"/>
          </p:nvPr>
        </p:nvSpPr>
        <p:spPr bwMode="gray">
          <a:xfrm>
            <a:off x="548639" y="1179576"/>
            <a:ext cx="11073385" cy="5209682"/>
          </a:xfrm>
          <a:prstGeom prst="rect">
            <a:avLst/>
          </a:prstGeom>
        </p:spPr>
        <p:txBody>
          <a:bodyPr lIns="121899" tIns="853291" rIns="121899" bIns="60949" anchor="ctr" anchorCtr="0"/>
          <a:lstStyle>
            <a:lvl1pPr marL="0" indent="0" algn="ctr">
              <a:buFontTx/>
              <a:buNone/>
              <a:defRPr sz="2400" baseline="0">
                <a:solidFill>
                  <a:schemeClr val="bg2"/>
                </a:solidFill>
              </a:defRPr>
            </a:lvl1pPr>
          </a:lstStyle>
          <a:p>
            <a:r>
              <a:rPr lang="en-US" dirty="0" smtClean="0"/>
              <a:t>Click icon to create chart</a:t>
            </a:r>
            <a:endParaRPr lang="en-US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smtClean="0">
                <a:solidFill>
                  <a:srgbClr val="939598"/>
                </a:solidFill>
                <a:cs typeface="Arial" panose="020B0604020202020204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anose="020B0604020202020204" pitchFamily="34" charset="0"/>
            </a:endParaRPr>
          </a:p>
        </p:txBody>
      </p:sp>
      <p:sp>
        <p:nvSpPr>
          <p:cNvPr id="10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640" y="274320"/>
            <a:ext cx="11073384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565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565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sp>
        <p:nvSpPr>
          <p:cNvPr id="11" name="Freeform 5"/>
          <p:cNvSpPr>
            <a:spLocks noChangeAspect="1" noEditPoints="1"/>
          </p:cNvSpPr>
          <p:nvPr userDrawn="1"/>
        </p:nvSpPr>
        <p:spPr bwMode="black">
          <a:xfrm>
            <a:off x="205354" y="423406"/>
            <a:ext cx="200587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7" name="Rectangle 6"/>
          <p:cNvSpPr/>
          <p:nvPr userDrawn="1"/>
        </p:nvSpPr>
        <p:spPr bwMode="gray">
          <a:xfrm>
            <a:off x="11748699" y="6395714"/>
            <a:ext cx="443301" cy="322249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slide number"/>
          <p:cNvSpPr txBox="1"/>
          <p:nvPr userDrawn="1"/>
        </p:nvSpPr>
        <p:spPr bwMode="white">
          <a:xfrm>
            <a:off x="11748699" y="6389258"/>
            <a:ext cx="450345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smtClean="0"/>
              <a:t>‹#›</a:t>
            </a:fld>
            <a:endParaRPr lang="en-US" dirty="0" smtClean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4982" y="5505441"/>
            <a:ext cx="1330737" cy="4433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Subtitle Content - With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smtClean="0">
                <a:solidFill>
                  <a:srgbClr val="939598"/>
                </a:solidFill>
                <a:cs typeface="Arial" panose="020B0604020202020204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anose="020B0604020202020204" pitchFamily="34" charset="0"/>
            </a:endParaRPr>
          </a:p>
        </p:txBody>
      </p:sp>
      <p:sp>
        <p:nvSpPr>
          <p:cNvPr id="11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640" y="274320"/>
            <a:ext cx="11073384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565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565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sp>
        <p:nvSpPr>
          <p:cNvPr id="12" name="Freeform 5"/>
          <p:cNvSpPr>
            <a:spLocks noChangeAspect="1" noEditPoints="1"/>
          </p:cNvSpPr>
          <p:nvPr userDrawn="1"/>
        </p:nvSpPr>
        <p:spPr bwMode="black">
          <a:xfrm>
            <a:off x="205354" y="423406"/>
            <a:ext cx="200587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19" name="Text Placeholder 2"/>
          <p:cNvSpPr>
            <a:spLocks noGrp="1"/>
          </p:cNvSpPr>
          <p:nvPr>
            <p:ph type="body" idx="10"/>
          </p:nvPr>
        </p:nvSpPr>
        <p:spPr bwMode="gray">
          <a:xfrm>
            <a:off x="557784" y="914400"/>
            <a:ext cx="11073384" cy="292608"/>
          </a:xfrm>
          <a:prstGeom prst="rect">
            <a:avLst/>
          </a:prstGeom>
        </p:spPr>
        <p:txBody>
          <a:bodyPr lIns="0" tIns="0" rIns="0" bIns="0" anchor="ctr" anchorCtr="0">
            <a:norm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09600" indent="0">
              <a:buNone/>
              <a:defRPr sz="2700" b="1"/>
            </a:lvl2pPr>
            <a:lvl3pPr marL="1219200" indent="0">
              <a:buNone/>
              <a:defRPr sz="2400" b="1"/>
            </a:lvl3pPr>
            <a:lvl4pPr marL="1828165" indent="0">
              <a:buNone/>
              <a:defRPr sz="2100" b="1"/>
            </a:lvl4pPr>
            <a:lvl5pPr marL="2437765" indent="0">
              <a:buNone/>
              <a:defRPr sz="2100" b="1"/>
            </a:lvl5pPr>
            <a:lvl6pPr marL="3047365" indent="0">
              <a:buNone/>
              <a:defRPr sz="2100" b="1"/>
            </a:lvl6pPr>
            <a:lvl7pPr marL="3656965" indent="0">
              <a:buNone/>
              <a:defRPr sz="2100" b="1"/>
            </a:lvl7pPr>
            <a:lvl8pPr marL="4266565" indent="0">
              <a:buNone/>
              <a:defRPr sz="2100" b="1"/>
            </a:lvl8pPr>
            <a:lvl9pPr marL="4876165" indent="0">
              <a:buNone/>
              <a:defRPr sz="21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1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57784" y="1591056"/>
            <a:ext cx="11064240" cy="4798202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09600" indent="-22860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35660" indent="-150495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46810" indent="-156845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45260" indent="-150495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_RED">
    <p:bg>
      <p:bgPr>
        <a:solidFill>
          <a:schemeClr val="bg2">
            <a:lumMod val="50000"/>
            <a:lumOff val="50000"/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-5415" y="893"/>
            <a:ext cx="12194239" cy="6857107"/>
          </a:xfrm>
          <a:prstGeom prst="rect">
            <a:avLst/>
          </a:prstGeom>
        </p:spPr>
      </p:pic>
      <p:sp>
        <p:nvSpPr>
          <p:cNvPr id="15" name="矩形 14"/>
          <p:cNvSpPr/>
          <p:nvPr userDrawn="1"/>
        </p:nvSpPr>
        <p:spPr>
          <a:xfrm>
            <a:off x="-5415" y="0"/>
            <a:ext cx="12197415" cy="6858000"/>
          </a:xfrm>
          <a:prstGeom prst="rect">
            <a:avLst/>
          </a:prstGeom>
          <a:solidFill>
            <a:schemeClr val="accent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Rectangle 16"/>
          <p:cNvSpPr/>
          <p:nvPr userDrawn="1"/>
        </p:nvSpPr>
        <p:spPr bwMode="black">
          <a:xfrm>
            <a:off x="0" y="6384631"/>
            <a:ext cx="12192000" cy="47336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l"/>
            <a:endParaRPr lang="en-US" dirty="0" smtClean="0"/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0" y="6384631"/>
            <a:ext cx="12188952" cy="0"/>
          </a:xfrm>
          <a:prstGeom prst="line">
            <a:avLst/>
          </a:prstGeom>
          <a:ln w="38100">
            <a:solidFill>
              <a:schemeClr val="bg1"/>
            </a:solidFill>
          </a:ln>
          <a:effectLst>
            <a:outerShdw blurRad="25400" dist="12700" dir="16200000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Footer Placeholder 50"/>
          <p:cNvSpPr>
            <a:spLocks noGrp="1"/>
          </p:cNvSpPr>
          <p:nvPr>
            <p:ph type="ftr" sz="quarter" idx="10"/>
          </p:nvPr>
        </p:nvSpPr>
        <p:spPr>
          <a:xfrm>
            <a:off x="548640" y="6473952"/>
            <a:ext cx="3860800" cy="1538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z="1000" smtClean="0">
                <a:cs typeface="Arial" panose="020B0604020202020204" pitchFamily="34" charset="0"/>
              </a:rPr>
              <a:t>2016 Lenovo Internal. All rights reserved.</a:t>
            </a:r>
            <a:endParaRPr lang="en-US" sz="1000" dirty="0">
              <a:cs typeface="Arial" panose="020B0604020202020204" pitchFamily="34" charset="0"/>
            </a:endParaRPr>
          </a:p>
        </p:txBody>
      </p:sp>
      <p:sp>
        <p:nvSpPr>
          <p:cNvPr id="46" name="Title 16"/>
          <p:cNvSpPr>
            <a:spLocks noGrp="1"/>
          </p:cNvSpPr>
          <p:nvPr>
            <p:ph type="title" hasCustomPrompt="1"/>
          </p:nvPr>
        </p:nvSpPr>
        <p:spPr bwMode="gray">
          <a:xfrm>
            <a:off x="1764792" y="1709928"/>
            <a:ext cx="9582912" cy="2852928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algn="l" defTabSz="1218565" rtl="0" eaLnBrk="1" latinLnBrk="0" hangingPunct="1">
              <a:lnSpc>
                <a:spcPts val="6480"/>
              </a:lnSpc>
              <a:spcBef>
                <a:spcPct val="0"/>
              </a:spcBef>
              <a:buNone/>
              <a:defRPr lang="en-US" sz="4800" b="0" kern="1200" cap="none" spc="0" baseline="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section header title</a:t>
            </a:r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idx="1" hasCustomPrompt="1"/>
          </p:nvPr>
        </p:nvSpPr>
        <p:spPr bwMode="white">
          <a:xfrm>
            <a:off x="1764792" y="4589463"/>
            <a:ext cx="9582658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subtitle text</a:t>
            </a:r>
          </a:p>
        </p:txBody>
      </p:sp>
      <p:cxnSp>
        <p:nvCxnSpPr>
          <p:cNvPr id="12" name="Straight Connector 11"/>
          <p:cNvCxnSpPr/>
          <p:nvPr userDrawn="1"/>
        </p:nvCxnSpPr>
        <p:spPr bwMode="white">
          <a:xfrm>
            <a:off x="1651781" y="4563269"/>
            <a:ext cx="0" cy="1816894"/>
          </a:xfrm>
          <a:prstGeom prst="line">
            <a:avLst/>
          </a:prstGeom>
          <a:ln w="12700">
            <a:solidFill>
              <a:schemeClr val="bg1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 userDrawn="1"/>
        </p:nvSpPr>
        <p:spPr bwMode="gray">
          <a:xfrm>
            <a:off x="1592345" y="6329604"/>
            <a:ext cx="118872" cy="118872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l"/>
            <a:endParaRPr lang="en-US" dirty="0" smtClean="0"/>
          </a:p>
        </p:txBody>
      </p:sp>
      <p:sp>
        <p:nvSpPr>
          <p:cNvPr id="16" name="Freeform 5"/>
          <p:cNvSpPr>
            <a:spLocks noEditPoints="1"/>
          </p:cNvSpPr>
          <p:nvPr userDrawn="1"/>
        </p:nvSpPr>
        <p:spPr bwMode="white">
          <a:xfrm>
            <a:off x="1171990" y="4087549"/>
            <a:ext cx="347589" cy="346881"/>
          </a:xfrm>
          <a:custGeom>
            <a:avLst/>
            <a:gdLst>
              <a:gd name="T0" fmla="*/ 206 w 412"/>
              <a:gd name="T1" fmla="*/ 0 h 412"/>
              <a:gd name="T2" fmla="*/ 0 w 412"/>
              <a:gd name="T3" fmla="*/ 206 h 412"/>
              <a:gd name="T4" fmla="*/ 206 w 412"/>
              <a:gd name="T5" fmla="*/ 412 h 412"/>
              <a:gd name="T6" fmla="*/ 412 w 412"/>
              <a:gd name="T7" fmla="*/ 206 h 412"/>
              <a:gd name="T8" fmla="*/ 206 w 412"/>
              <a:gd name="T9" fmla="*/ 0 h 412"/>
              <a:gd name="T10" fmla="*/ 206 w 412"/>
              <a:gd name="T11" fmla="*/ 376 h 412"/>
              <a:gd name="T12" fmla="*/ 36 w 412"/>
              <a:gd name="T13" fmla="*/ 206 h 412"/>
              <a:gd name="T14" fmla="*/ 206 w 412"/>
              <a:gd name="T15" fmla="*/ 36 h 412"/>
              <a:gd name="T16" fmla="*/ 376 w 412"/>
              <a:gd name="T17" fmla="*/ 206 h 412"/>
              <a:gd name="T18" fmla="*/ 206 w 412"/>
              <a:gd name="T19" fmla="*/ 376 h 412"/>
              <a:gd name="T20" fmla="*/ 328 w 412"/>
              <a:gd name="T21" fmla="*/ 206 h 412"/>
              <a:gd name="T22" fmla="*/ 260 w 412"/>
              <a:gd name="T23" fmla="*/ 274 h 412"/>
              <a:gd name="T24" fmla="*/ 222 w 412"/>
              <a:gd name="T25" fmla="*/ 274 h 412"/>
              <a:gd name="T26" fmla="*/ 271 w 412"/>
              <a:gd name="T27" fmla="*/ 225 h 412"/>
              <a:gd name="T28" fmla="*/ 90 w 412"/>
              <a:gd name="T29" fmla="*/ 225 h 412"/>
              <a:gd name="T30" fmla="*/ 90 w 412"/>
              <a:gd name="T31" fmla="*/ 218 h 412"/>
              <a:gd name="T32" fmla="*/ 90 w 412"/>
              <a:gd name="T33" fmla="*/ 194 h 412"/>
              <a:gd name="T34" fmla="*/ 90 w 412"/>
              <a:gd name="T35" fmla="*/ 187 h 412"/>
              <a:gd name="T36" fmla="*/ 271 w 412"/>
              <a:gd name="T37" fmla="*/ 187 h 412"/>
              <a:gd name="T38" fmla="*/ 222 w 412"/>
              <a:gd name="T39" fmla="*/ 138 h 412"/>
              <a:gd name="T40" fmla="*/ 260 w 412"/>
              <a:gd name="T41" fmla="*/ 138 h 412"/>
              <a:gd name="T42" fmla="*/ 328 w 412"/>
              <a:gd name="T43" fmla="*/ 206 h 4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412" h="412">
                <a:moveTo>
                  <a:pt x="206" y="0"/>
                </a:moveTo>
                <a:cubicBezTo>
                  <a:pt x="92" y="0"/>
                  <a:pt x="0" y="92"/>
                  <a:pt x="0" y="206"/>
                </a:cubicBezTo>
                <a:cubicBezTo>
                  <a:pt x="0" y="319"/>
                  <a:pt x="92" y="412"/>
                  <a:pt x="206" y="412"/>
                </a:cubicBezTo>
                <a:cubicBezTo>
                  <a:pt x="320" y="412"/>
                  <a:pt x="412" y="319"/>
                  <a:pt x="412" y="206"/>
                </a:cubicBezTo>
                <a:cubicBezTo>
                  <a:pt x="412" y="92"/>
                  <a:pt x="320" y="0"/>
                  <a:pt x="206" y="0"/>
                </a:cubicBezTo>
                <a:close/>
                <a:moveTo>
                  <a:pt x="206" y="376"/>
                </a:moveTo>
                <a:cubicBezTo>
                  <a:pt x="112" y="376"/>
                  <a:pt x="36" y="300"/>
                  <a:pt x="36" y="206"/>
                </a:cubicBezTo>
                <a:cubicBezTo>
                  <a:pt x="36" y="112"/>
                  <a:pt x="112" y="36"/>
                  <a:pt x="206" y="36"/>
                </a:cubicBezTo>
                <a:cubicBezTo>
                  <a:pt x="300" y="36"/>
                  <a:pt x="376" y="112"/>
                  <a:pt x="376" y="206"/>
                </a:cubicBezTo>
                <a:cubicBezTo>
                  <a:pt x="376" y="300"/>
                  <a:pt x="300" y="376"/>
                  <a:pt x="206" y="376"/>
                </a:cubicBezTo>
                <a:close/>
                <a:moveTo>
                  <a:pt x="328" y="206"/>
                </a:moveTo>
                <a:cubicBezTo>
                  <a:pt x="260" y="274"/>
                  <a:pt x="260" y="274"/>
                  <a:pt x="260" y="274"/>
                </a:cubicBezTo>
                <a:cubicBezTo>
                  <a:pt x="222" y="274"/>
                  <a:pt x="222" y="274"/>
                  <a:pt x="222" y="274"/>
                </a:cubicBezTo>
                <a:cubicBezTo>
                  <a:pt x="271" y="225"/>
                  <a:pt x="271" y="225"/>
                  <a:pt x="271" y="225"/>
                </a:cubicBezTo>
                <a:cubicBezTo>
                  <a:pt x="90" y="225"/>
                  <a:pt x="90" y="225"/>
                  <a:pt x="90" y="225"/>
                </a:cubicBezTo>
                <a:cubicBezTo>
                  <a:pt x="90" y="218"/>
                  <a:pt x="90" y="218"/>
                  <a:pt x="90" y="218"/>
                </a:cubicBezTo>
                <a:cubicBezTo>
                  <a:pt x="90" y="194"/>
                  <a:pt x="90" y="194"/>
                  <a:pt x="90" y="194"/>
                </a:cubicBezTo>
                <a:cubicBezTo>
                  <a:pt x="90" y="187"/>
                  <a:pt x="90" y="187"/>
                  <a:pt x="90" y="187"/>
                </a:cubicBezTo>
                <a:cubicBezTo>
                  <a:pt x="271" y="187"/>
                  <a:pt x="271" y="187"/>
                  <a:pt x="271" y="187"/>
                </a:cubicBezTo>
                <a:cubicBezTo>
                  <a:pt x="222" y="138"/>
                  <a:pt x="222" y="138"/>
                  <a:pt x="222" y="138"/>
                </a:cubicBezTo>
                <a:cubicBezTo>
                  <a:pt x="260" y="138"/>
                  <a:pt x="260" y="138"/>
                  <a:pt x="260" y="138"/>
                </a:cubicBezTo>
                <a:lnTo>
                  <a:pt x="328" y="20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Slide - No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>
                <a:solidFill>
                  <a:srgbClr val="939598"/>
                </a:solidFill>
                <a:cs typeface="Arial" panose="020B0604020202020204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 userDrawn="1"/>
        </p:nvSpPr>
        <p:spPr bwMode="gray">
          <a:xfrm>
            <a:off x="11748699" y="6395714"/>
            <a:ext cx="443301" cy="322249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slide number"/>
          <p:cNvSpPr txBox="1"/>
          <p:nvPr userDrawn="1"/>
        </p:nvSpPr>
        <p:spPr bwMode="white">
          <a:xfrm>
            <a:off x="11748699" y="6389258"/>
            <a:ext cx="450345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smtClean="0"/>
              <a:t>‹#›</a:t>
            </a:fld>
            <a:endParaRPr lang="en-US" dirty="0" smtClean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4982" y="5505441"/>
            <a:ext cx="1330737" cy="4433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oter Placeholder 1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>
                <a:solidFill>
                  <a:srgbClr val="939598"/>
                </a:solidFill>
                <a:cs typeface="Arial" panose="020B0604020202020204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anose="020B0604020202020204" pitchFamily="34" charset="0"/>
            </a:endParaRPr>
          </a:p>
        </p:txBody>
      </p:sp>
      <p:sp>
        <p:nvSpPr>
          <p:cNvPr id="10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640" y="274320"/>
            <a:ext cx="11073384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565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565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sp>
        <p:nvSpPr>
          <p:cNvPr id="16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48640" y="1179575"/>
            <a:ext cx="11073384" cy="5211699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09600" indent="-22860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35660" indent="-150495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46810" indent="-156845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45260" indent="-150495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>
                <a:solidFill>
                  <a:srgbClr val="939598"/>
                </a:solidFill>
                <a:cs typeface="Arial" panose="020B0604020202020204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4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893"/>
            <a:ext cx="12190415" cy="6857107"/>
          </a:xfrm>
          <a:prstGeom prst="rect">
            <a:avLst/>
          </a:prstGeom>
        </p:spPr>
      </p:pic>
      <p:grpSp>
        <p:nvGrpSpPr>
          <p:cNvPr id="4" name="Group 3"/>
          <p:cNvGrpSpPr/>
          <p:nvPr userDrawn="1"/>
        </p:nvGrpSpPr>
        <p:grpSpPr bwMode="gray">
          <a:xfrm>
            <a:off x="1828170" y="1519963"/>
            <a:ext cx="8535661" cy="4341742"/>
            <a:chOff x="1828170" y="1258957"/>
            <a:chExt cx="8535661" cy="4341742"/>
          </a:xfrm>
          <a:solidFill>
            <a:schemeClr val="bg1">
              <a:lumMod val="85000"/>
            </a:schemeClr>
          </a:solidFill>
        </p:grpSpPr>
        <p:sp>
          <p:nvSpPr>
            <p:cNvPr id="5" name="Freeform 9"/>
            <p:cNvSpPr/>
            <p:nvPr userDrawn="1"/>
          </p:nvSpPr>
          <p:spPr bwMode="gray">
            <a:xfrm>
              <a:off x="5610226" y="4994274"/>
              <a:ext cx="974725" cy="606425"/>
            </a:xfrm>
            <a:custGeom>
              <a:avLst/>
              <a:gdLst>
                <a:gd name="T0" fmla="*/ 122 w 257"/>
                <a:gd name="T1" fmla="*/ 155 h 159"/>
                <a:gd name="T2" fmla="*/ 4 w 257"/>
                <a:gd name="T3" fmla="*/ 12 h 159"/>
                <a:gd name="T4" fmla="*/ 10 w 257"/>
                <a:gd name="T5" fmla="*/ 0 h 159"/>
                <a:gd name="T6" fmla="*/ 247 w 257"/>
                <a:gd name="T7" fmla="*/ 0 h 159"/>
                <a:gd name="T8" fmla="*/ 253 w 257"/>
                <a:gd name="T9" fmla="*/ 12 h 159"/>
                <a:gd name="T10" fmla="*/ 134 w 257"/>
                <a:gd name="T11" fmla="*/ 155 h 159"/>
                <a:gd name="T12" fmla="*/ 122 w 257"/>
                <a:gd name="T13" fmla="*/ 155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7" h="159">
                  <a:moveTo>
                    <a:pt x="122" y="155"/>
                  </a:moveTo>
                  <a:cubicBezTo>
                    <a:pt x="4" y="12"/>
                    <a:pt x="4" y="12"/>
                    <a:pt x="4" y="12"/>
                  </a:cubicBezTo>
                  <a:cubicBezTo>
                    <a:pt x="0" y="7"/>
                    <a:pt x="3" y="0"/>
                    <a:pt x="10" y="0"/>
                  </a:cubicBezTo>
                  <a:cubicBezTo>
                    <a:pt x="247" y="0"/>
                    <a:pt x="247" y="0"/>
                    <a:pt x="247" y="0"/>
                  </a:cubicBezTo>
                  <a:cubicBezTo>
                    <a:pt x="253" y="0"/>
                    <a:pt x="257" y="7"/>
                    <a:pt x="253" y="12"/>
                  </a:cubicBezTo>
                  <a:cubicBezTo>
                    <a:pt x="134" y="155"/>
                    <a:pt x="134" y="155"/>
                    <a:pt x="134" y="155"/>
                  </a:cubicBezTo>
                  <a:cubicBezTo>
                    <a:pt x="131" y="159"/>
                    <a:pt x="125" y="159"/>
                    <a:pt x="122" y="15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8" name="Rounded Rectangle 7"/>
            <p:cNvSpPr/>
            <p:nvPr userDrawn="1"/>
          </p:nvSpPr>
          <p:spPr bwMode="gray">
            <a:xfrm>
              <a:off x="1828170" y="1258957"/>
              <a:ext cx="8535661" cy="3893151"/>
            </a:xfrm>
            <a:prstGeom prst="roundRect">
              <a:avLst>
                <a:gd name="adj" fmla="val 543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Rectangle 1"/>
          <p:cNvSpPr/>
          <p:nvPr userDrawn="1"/>
        </p:nvSpPr>
        <p:spPr>
          <a:xfrm>
            <a:off x="0" y="893"/>
            <a:ext cx="12188825" cy="6857107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 userDrawn="1"/>
        </p:nvGrpSpPr>
        <p:grpSpPr bwMode="gray">
          <a:xfrm>
            <a:off x="5853433" y="1260545"/>
            <a:ext cx="485134" cy="485134"/>
            <a:chOff x="5853433" y="734066"/>
            <a:chExt cx="485134" cy="485134"/>
          </a:xfrm>
        </p:grpSpPr>
        <p:sp>
          <p:nvSpPr>
            <p:cNvPr id="10" name="Oval 9"/>
            <p:cNvSpPr/>
            <p:nvPr userDrawn="1"/>
          </p:nvSpPr>
          <p:spPr bwMode="gray">
            <a:xfrm>
              <a:off x="5886450" y="767634"/>
              <a:ext cx="419098" cy="419098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l"/>
              <a:endParaRPr lang="en-US" dirty="0" smtClean="0"/>
            </a:p>
          </p:txBody>
        </p:sp>
        <p:sp>
          <p:nvSpPr>
            <p:cNvPr id="11" name="Freeform 9"/>
            <p:cNvSpPr>
              <a:spLocks noEditPoints="1"/>
            </p:cNvSpPr>
            <p:nvPr userDrawn="1"/>
          </p:nvSpPr>
          <p:spPr bwMode="gray">
            <a:xfrm>
              <a:off x="5853433" y="734066"/>
              <a:ext cx="485134" cy="485134"/>
            </a:xfrm>
            <a:custGeom>
              <a:avLst/>
              <a:gdLst>
                <a:gd name="T0" fmla="*/ 206 w 412"/>
                <a:gd name="T1" fmla="*/ 0 h 412"/>
                <a:gd name="T2" fmla="*/ 0 w 412"/>
                <a:gd name="T3" fmla="*/ 206 h 412"/>
                <a:gd name="T4" fmla="*/ 206 w 412"/>
                <a:gd name="T5" fmla="*/ 412 h 412"/>
                <a:gd name="T6" fmla="*/ 412 w 412"/>
                <a:gd name="T7" fmla="*/ 206 h 412"/>
                <a:gd name="T8" fmla="*/ 206 w 412"/>
                <a:gd name="T9" fmla="*/ 0 h 412"/>
                <a:gd name="T10" fmla="*/ 206 w 412"/>
                <a:gd name="T11" fmla="*/ 376 h 412"/>
                <a:gd name="T12" fmla="*/ 36 w 412"/>
                <a:gd name="T13" fmla="*/ 206 h 412"/>
                <a:gd name="T14" fmla="*/ 206 w 412"/>
                <a:gd name="T15" fmla="*/ 36 h 412"/>
                <a:gd name="T16" fmla="*/ 376 w 412"/>
                <a:gd name="T17" fmla="*/ 206 h 412"/>
                <a:gd name="T18" fmla="*/ 206 w 412"/>
                <a:gd name="T19" fmla="*/ 376 h 412"/>
                <a:gd name="T20" fmla="*/ 189 w 412"/>
                <a:gd name="T21" fmla="*/ 262 h 412"/>
                <a:gd name="T22" fmla="*/ 125 w 412"/>
                <a:gd name="T23" fmla="*/ 262 h 412"/>
                <a:gd name="T24" fmla="*/ 125 w 412"/>
                <a:gd name="T25" fmla="*/ 216 h 412"/>
                <a:gd name="T26" fmla="*/ 130 w 412"/>
                <a:gd name="T27" fmla="*/ 172 h 412"/>
                <a:gd name="T28" fmla="*/ 148 w 412"/>
                <a:gd name="T29" fmla="*/ 143 h 412"/>
                <a:gd name="T30" fmla="*/ 182 w 412"/>
                <a:gd name="T31" fmla="*/ 123 h 412"/>
                <a:gd name="T32" fmla="*/ 194 w 412"/>
                <a:gd name="T33" fmla="*/ 150 h 412"/>
                <a:gd name="T34" fmla="*/ 167 w 412"/>
                <a:gd name="T35" fmla="*/ 167 h 412"/>
                <a:gd name="T36" fmla="*/ 158 w 412"/>
                <a:gd name="T37" fmla="*/ 198 h 412"/>
                <a:gd name="T38" fmla="*/ 189 w 412"/>
                <a:gd name="T39" fmla="*/ 198 h 412"/>
                <a:gd name="T40" fmla="*/ 189 w 412"/>
                <a:gd name="T41" fmla="*/ 262 h 412"/>
                <a:gd name="T42" fmla="*/ 278 w 412"/>
                <a:gd name="T43" fmla="*/ 262 h 412"/>
                <a:gd name="T44" fmla="*/ 214 w 412"/>
                <a:gd name="T45" fmla="*/ 262 h 412"/>
                <a:gd name="T46" fmla="*/ 214 w 412"/>
                <a:gd name="T47" fmla="*/ 216 h 412"/>
                <a:gd name="T48" fmla="*/ 219 w 412"/>
                <a:gd name="T49" fmla="*/ 172 h 412"/>
                <a:gd name="T50" fmla="*/ 237 w 412"/>
                <a:gd name="T51" fmla="*/ 143 h 412"/>
                <a:gd name="T52" fmla="*/ 270 w 412"/>
                <a:gd name="T53" fmla="*/ 123 h 412"/>
                <a:gd name="T54" fmla="*/ 283 w 412"/>
                <a:gd name="T55" fmla="*/ 150 h 412"/>
                <a:gd name="T56" fmla="*/ 255 w 412"/>
                <a:gd name="T57" fmla="*/ 167 h 412"/>
                <a:gd name="T58" fmla="*/ 247 w 412"/>
                <a:gd name="T59" fmla="*/ 198 h 412"/>
                <a:gd name="T60" fmla="*/ 278 w 412"/>
                <a:gd name="T61" fmla="*/ 198 h 412"/>
                <a:gd name="T62" fmla="*/ 278 w 412"/>
                <a:gd name="T63" fmla="*/ 262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12" h="412">
                  <a:moveTo>
                    <a:pt x="206" y="0"/>
                  </a:moveTo>
                  <a:cubicBezTo>
                    <a:pt x="92" y="0"/>
                    <a:pt x="0" y="93"/>
                    <a:pt x="0" y="206"/>
                  </a:cubicBezTo>
                  <a:cubicBezTo>
                    <a:pt x="0" y="320"/>
                    <a:pt x="92" y="412"/>
                    <a:pt x="206" y="412"/>
                  </a:cubicBezTo>
                  <a:cubicBezTo>
                    <a:pt x="320" y="412"/>
                    <a:pt x="412" y="320"/>
                    <a:pt x="412" y="206"/>
                  </a:cubicBezTo>
                  <a:cubicBezTo>
                    <a:pt x="412" y="93"/>
                    <a:pt x="320" y="0"/>
                    <a:pt x="206" y="0"/>
                  </a:cubicBezTo>
                  <a:close/>
                  <a:moveTo>
                    <a:pt x="206" y="376"/>
                  </a:moveTo>
                  <a:cubicBezTo>
                    <a:pt x="112" y="376"/>
                    <a:pt x="36" y="300"/>
                    <a:pt x="36" y="206"/>
                  </a:cubicBezTo>
                  <a:cubicBezTo>
                    <a:pt x="36" y="112"/>
                    <a:pt x="112" y="36"/>
                    <a:pt x="206" y="36"/>
                  </a:cubicBezTo>
                  <a:cubicBezTo>
                    <a:pt x="300" y="36"/>
                    <a:pt x="376" y="112"/>
                    <a:pt x="376" y="206"/>
                  </a:cubicBezTo>
                  <a:cubicBezTo>
                    <a:pt x="376" y="300"/>
                    <a:pt x="300" y="376"/>
                    <a:pt x="206" y="376"/>
                  </a:cubicBezTo>
                  <a:close/>
                  <a:moveTo>
                    <a:pt x="189" y="262"/>
                  </a:moveTo>
                  <a:cubicBezTo>
                    <a:pt x="125" y="262"/>
                    <a:pt x="125" y="262"/>
                    <a:pt x="125" y="262"/>
                  </a:cubicBezTo>
                  <a:cubicBezTo>
                    <a:pt x="125" y="216"/>
                    <a:pt x="125" y="216"/>
                    <a:pt x="125" y="216"/>
                  </a:cubicBezTo>
                  <a:cubicBezTo>
                    <a:pt x="125" y="197"/>
                    <a:pt x="127" y="183"/>
                    <a:pt x="130" y="172"/>
                  </a:cubicBezTo>
                  <a:cubicBezTo>
                    <a:pt x="133" y="161"/>
                    <a:pt x="139" y="152"/>
                    <a:pt x="148" y="143"/>
                  </a:cubicBezTo>
                  <a:cubicBezTo>
                    <a:pt x="157" y="135"/>
                    <a:pt x="168" y="128"/>
                    <a:pt x="182" y="123"/>
                  </a:cubicBezTo>
                  <a:cubicBezTo>
                    <a:pt x="194" y="150"/>
                    <a:pt x="194" y="150"/>
                    <a:pt x="194" y="150"/>
                  </a:cubicBezTo>
                  <a:cubicBezTo>
                    <a:pt x="182" y="154"/>
                    <a:pt x="172" y="160"/>
                    <a:pt x="167" y="167"/>
                  </a:cubicBezTo>
                  <a:cubicBezTo>
                    <a:pt x="161" y="175"/>
                    <a:pt x="158" y="185"/>
                    <a:pt x="158" y="198"/>
                  </a:cubicBezTo>
                  <a:cubicBezTo>
                    <a:pt x="189" y="198"/>
                    <a:pt x="189" y="198"/>
                    <a:pt x="189" y="198"/>
                  </a:cubicBezTo>
                  <a:lnTo>
                    <a:pt x="189" y="262"/>
                  </a:lnTo>
                  <a:close/>
                  <a:moveTo>
                    <a:pt x="278" y="262"/>
                  </a:moveTo>
                  <a:cubicBezTo>
                    <a:pt x="214" y="262"/>
                    <a:pt x="214" y="262"/>
                    <a:pt x="214" y="262"/>
                  </a:cubicBezTo>
                  <a:cubicBezTo>
                    <a:pt x="214" y="216"/>
                    <a:pt x="214" y="216"/>
                    <a:pt x="214" y="216"/>
                  </a:cubicBezTo>
                  <a:cubicBezTo>
                    <a:pt x="214" y="197"/>
                    <a:pt x="215" y="182"/>
                    <a:pt x="219" y="172"/>
                  </a:cubicBezTo>
                  <a:cubicBezTo>
                    <a:pt x="222" y="161"/>
                    <a:pt x="228" y="152"/>
                    <a:pt x="237" y="143"/>
                  </a:cubicBezTo>
                  <a:cubicBezTo>
                    <a:pt x="246" y="135"/>
                    <a:pt x="257" y="128"/>
                    <a:pt x="270" y="123"/>
                  </a:cubicBezTo>
                  <a:cubicBezTo>
                    <a:pt x="283" y="150"/>
                    <a:pt x="283" y="150"/>
                    <a:pt x="283" y="150"/>
                  </a:cubicBezTo>
                  <a:cubicBezTo>
                    <a:pt x="270" y="154"/>
                    <a:pt x="261" y="160"/>
                    <a:pt x="255" y="167"/>
                  </a:cubicBezTo>
                  <a:cubicBezTo>
                    <a:pt x="250" y="175"/>
                    <a:pt x="247" y="185"/>
                    <a:pt x="247" y="198"/>
                  </a:cubicBezTo>
                  <a:cubicBezTo>
                    <a:pt x="278" y="198"/>
                    <a:pt x="278" y="198"/>
                    <a:pt x="278" y="198"/>
                  </a:cubicBezTo>
                  <a:lnTo>
                    <a:pt x="278" y="26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cxnSp>
        <p:nvCxnSpPr>
          <p:cNvPr id="12" name="Straight Connector 11"/>
          <p:cNvCxnSpPr/>
          <p:nvPr userDrawn="1"/>
        </p:nvCxnSpPr>
        <p:spPr>
          <a:xfrm>
            <a:off x="2795848" y="4437853"/>
            <a:ext cx="6600305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/>
          <p:cNvGrpSpPr/>
          <p:nvPr userDrawn="1"/>
        </p:nvGrpSpPr>
        <p:grpSpPr>
          <a:xfrm>
            <a:off x="3619912" y="4738254"/>
            <a:ext cx="4952177" cy="283924"/>
            <a:chOff x="587076" y="4891945"/>
            <a:chExt cx="6379553" cy="365760"/>
          </a:xfrm>
        </p:grpSpPr>
        <p:pic>
          <p:nvPicPr>
            <p:cNvPr id="14" name="Picture 2" descr="C:\Users\kathyp\Documents\00_Brand-Resources\Multimode Elements\Multimode Icons\PNG\Multimode-Icon_HANG.png"/>
            <p:cNvPicPr>
              <a:picLocks noChangeAspect="1" noChangeArrowheads="1"/>
            </p:cNvPicPr>
            <p:nvPr userDrawn="1"/>
          </p:nvPicPr>
          <p:blipFill>
            <a:blip r:embed="rId3" cstate="screen"/>
            <a:srcRect/>
            <a:stretch>
              <a:fillRect/>
            </a:stretch>
          </p:blipFill>
          <p:spPr bwMode="auto">
            <a:xfrm>
              <a:off x="587076" y="4917112"/>
              <a:ext cx="311886" cy="311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3" descr="C:\Users\kathyp\Documents\00_Brand-Resources\Multimode Elements\Multimode Icons\PNG\Multimode-Icon_HOLD.png"/>
            <p:cNvPicPr>
              <a:picLocks noChangeAspect="1" noChangeArrowheads="1"/>
            </p:cNvPicPr>
            <p:nvPr userDrawn="1"/>
          </p:nvPicPr>
          <p:blipFill>
            <a:blip r:embed="rId4" cstate="screen"/>
            <a:srcRect/>
            <a:stretch>
              <a:fillRect/>
            </a:stretch>
          </p:blipFill>
          <p:spPr bwMode="auto">
            <a:xfrm>
              <a:off x="1300860" y="4917112"/>
              <a:ext cx="311886" cy="311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4" descr="C:\Users\kathyp\Documents\00_Brand-Resources\Multimode Elements\Multimode Icons\PNG\Multimode-Icon_LAPTOP.png"/>
            <p:cNvPicPr>
              <a:picLocks noChangeAspect="1" noChangeArrowheads="1"/>
            </p:cNvPicPr>
            <p:nvPr userDrawn="1"/>
          </p:nvPicPr>
          <p:blipFill>
            <a:blip r:embed="rId5" cstate="screen"/>
            <a:srcRect/>
            <a:stretch>
              <a:fillRect/>
            </a:stretch>
          </p:blipFill>
          <p:spPr bwMode="auto">
            <a:xfrm>
              <a:off x="1658247" y="4917112"/>
              <a:ext cx="311886" cy="311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5" descr="C:\Users\kathyp\Documents\00_Brand-Resources\Multimode Elements\Multimode Icons\PNG\Multimode-Icon_STAND.png"/>
            <p:cNvPicPr>
              <a:picLocks noChangeAspect="1" noChangeArrowheads="1"/>
            </p:cNvPicPr>
            <p:nvPr userDrawn="1"/>
          </p:nvPicPr>
          <p:blipFill>
            <a:blip r:embed="rId6" cstate="screen"/>
            <a:srcRect/>
            <a:stretch>
              <a:fillRect/>
            </a:stretch>
          </p:blipFill>
          <p:spPr bwMode="auto">
            <a:xfrm>
              <a:off x="2728428" y="4917112"/>
              <a:ext cx="311886" cy="311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6" descr="C:\Users\kathyp\Documents\00_Brand-Resources\Multimode Elements\Multimode Icons\PNG\Multimode-Icon_STAND-Tablet.png"/>
            <p:cNvPicPr>
              <a:picLocks noChangeAspect="1" noChangeArrowheads="1"/>
            </p:cNvPicPr>
            <p:nvPr userDrawn="1"/>
          </p:nvPicPr>
          <p:blipFill>
            <a:blip r:embed="rId7" cstate="screen"/>
            <a:srcRect/>
            <a:stretch>
              <a:fillRect/>
            </a:stretch>
          </p:blipFill>
          <p:spPr bwMode="auto">
            <a:xfrm>
              <a:off x="3442212" y="4917112"/>
              <a:ext cx="311886" cy="311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7" descr="C:\Users\kathyp\Documents\00_Brand-Resources\Multimode Elements\Multimode Icons\PNG\Multimode-Icon_TABLE.png"/>
            <p:cNvPicPr>
              <a:picLocks noChangeAspect="1" noChangeArrowheads="1"/>
            </p:cNvPicPr>
            <p:nvPr userDrawn="1"/>
          </p:nvPicPr>
          <p:blipFill>
            <a:blip r:embed="rId8" cstate="screen"/>
            <a:srcRect/>
            <a:stretch>
              <a:fillRect/>
            </a:stretch>
          </p:blipFill>
          <p:spPr bwMode="auto">
            <a:xfrm>
              <a:off x="3799599" y="4917112"/>
              <a:ext cx="311886" cy="311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8" descr="C:\Users\kathyp\Documents\00_Brand-Resources\Multimode Elements\Multimode Icons\PNG\Multimode-Icon_TABLET.png"/>
            <p:cNvPicPr>
              <a:picLocks noChangeAspect="1" noChangeArrowheads="1"/>
            </p:cNvPicPr>
            <p:nvPr userDrawn="1"/>
          </p:nvPicPr>
          <p:blipFill>
            <a:blip r:embed="rId9" cstate="screen"/>
            <a:srcRect/>
            <a:stretch>
              <a:fillRect/>
            </a:stretch>
          </p:blipFill>
          <p:spPr bwMode="auto">
            <a:xfrm>
              <a:off x="4156986" y="4917112"/>
              <a:ext cx="311886" cy="311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9" descr="C:\Users\kathyp\Documents\00_Brand-Resources\Multimode Elements\Multimode Icons\PNG\Multimode-Icon_TENT.png"/>
            <p:cNvPicPr>
              <a:picLocks noChangeAspect="1" noChangeArrowheads="1"/>
            </p:cNvPicPr>
            <p:nvPr userDrawn="1"/>
          </p:nvPicPr>
          <p:blipFill>
            <a:blip r:embed="rId10" cstate="screen"/>
            <a:srcRect/>
            <a:stretch>
              <a:fillRect/>
            </a:stretch>
          </p:blipFill>
          <p:spPr bwMode="auto">
            <a:xfrm>
              <a:off x="5583564" y="4917112"/>
              <a:ext cx="311886" cy="311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10" descr="C:\Users\kathyp\Documents\00_Brand-Resources\Multimode Elements\Multimode Icons\PNG\Multimode-Icon_TILT.png"/>
            <p:cNvPicPr>
              <a:picLocks noChangeAspect="1" noChangeArrowheads="1"/>
            </p:cNvPicPr>
            <p:nvPr userDrawn="1"/>
          </p:nvPicPr>
          <p:blipFill>
            <a:blip r:embed="rId11" cstate="screen"/>
            <a:srcRect/>
            <a:stretch>
              <a:fillRect/>
            </a:stretch>
          </p:blipFill>
          <p:spPr bwMode="auto">
            <a:xfrm>
              <a:off x="6297348" y="4917112"/>
              <a:ext cx="311886" cy="311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11" descr="C:\Users\kathyp\Documents\00_Brand-Resources\Multimode Elements\Multimode Icons\PNG\Multimode-Icon_TV.png"/>
            <p:cNvPicPr>
              <a:picLocks noChangeAspect="1" noChangeArrowheads="1"/>
            </p:cNvPicPr>
            <p:nvPr userDrawn="1"/>
          </p:nvPicPr>
          <p:blipFill>
            <a:blip r:embed="rId12" cstate="screen"/>
            <a:srcRect/>
            <a:stretch>
              <a:fillRect/>
            </a:stretch>
          </p:blipFill>
          <p:spPr bwMode="auto">
            <a:xfrm>
              <a:off x="6654743" y="4917112"/>
              <a:ext cx="311886" cy="311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4" name="Group 175"/>
            <p:cNvGrpSpPr/>
            <p:nvPr userDrawn="1"/>
          </p:nvGrpSpPr>
          <p:grpSpPr>
            <a:xfrm>
              <a:off x="2015634" y="4917112"/>
              <a:ext cx="310896" cy="310896"/>
              <a:chOff x="2024598" y="5468108"/>
              <a:chExt cx="310896" cy="310896"/>
            </a:xfrm>
          </p:grpSpPr>
          <p:sp>
            <p:nvSpPr>
              <p:cNvPr id="46" name="Oval 45"/>
              <p:cNvSpPr/>
              <p:nvPr userDrawn="1"/>
            </p:nvSpPr>
            <p:spPr>
              <a:xfrm>
                <a:off x="2024598" y="5468108"/>
                <a:ext cx="310896" cy="310896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noAutofit/>
              </a:bodyPr>
              <a:lstStyle/>
              <a:p>
                <a:pPr algn="l"/>
                <a:endParaRPr lang="en-US" dirty="0" smtClean="0"/>
              </a:p>
            </p:txBody>
          </p:sp>
          <p:pic>
            <p:nvPicPr>
              <p:cNvPr id="47" name="Picture 46"/>
              <p:cNvPicPr>
                <a:picLocks noChangeAspect="1"/>
              </p:cNvPicPr>
              <p:nvPr userDrawn="1"/>
            </p:nvPicPr>
            <p:blipFill>
              <a:blip r:embed="rId13" cstate="screen"/>
              <a:stretch>
                <a:fillRect/>
              </a:stretch>
            </p:blipFill>
            <p:spPr>
              <a:xfrm>
                <a:off x="2118814" y="5509256"/>
                <a:ext cx="122464" cy="228600"/>
              </a:xfrm>
              <a:prstGeom prst="rect">
                <a:avLst/>
              </a:prstGeom>
            </p:spPr>
          </p:pic>
        </p:grpSp>
        <p:grpSp>
          <p:nvGrpSpPr>
            <p:cNvPr id="25" name="Group 178"/>
            <p:cNvGrpSpPr/>
            <p:nvPr userDrawn="1"/>
          </p:nvGrpSpPr>
          <p:grpSpPr>
            <a:xfrm>
              <a:off x="3085815" y="4917112"/>
              <a:ext cx="310896" cy="310896"/>
              <a:chOff x="3094779" y="5468108"/>
              <a:chExt cx="310896" cy="310896"/>
            </a:xfrm>
          </p:grpSpPr>
          <p:sp>
            <p:nvSpPr>
              <p:cNvPr id="44" name="Oval 43"/>
              <p:cNvSpPr/>
              <p:nvPr userDrawn="1"/>
            </p:nvSpPr>
            <p:spPr>
              <a:xfrm>
                <a:off x="3094779" y="5468108"/>
                <a:ext cx="310896" cy="310896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noAutofit/>
              </a:bodyPr>
              <a:lstStyle/>
              <a:p>
                <a:pPr algn="l"/>
                <a:endParaRPr lang="en-US" dirty="0" smtClean="0"/>
              </a:p>
            </p:txBody>
          </p:sp>
          <p:pic>
            <p:nvPicPr>
              <p:cNvPr id="45" name="Picture 9" descr="C:\Users\yhwang\Desktop\WW Design\Multimode Icons\twitter-01.png"/>
              <p:cNvPicPr>
                <a:picLocks noChangeAspect="1" noChangeArrowheads="1"/>
              </p:cNvPicPr>
              <p:nvPr userDrawn="1"/>
            </p:nvPicPr>
            <p:blipFill>
              <a:blip r:embed="rId14" cstate="screen"/>
              <a:srcRect/>
              <a:stretch>
                <a:fillRect/>
              </a:stretch>
            </p:blipFill>
            <p:spPr bwMode="auto">
              <a:xfrm>
                <a:off x="3094779" y="5468108"/>
                <a:ext cx="310896" cy="310896"/>
              </a:xfrm>
              <a:prstGeom prst="rect">
                <a:avLst/>
              </a:prstGeom>
              <a:noFill/>
            </p:spPr>
          </p:pic>
        </p:grpSp>
        <p:grpSp>
          <p:nvGrpSpPr>
            <p:cNvPr id="26" name="Group 181"/>
            <p:cNvGrpSpPr/>
            <p:nvPr userDrawn="1"/>
          </p:nvGrpSpPr>
          <p:grpSpPr>
            <a:xfrm>
              <a:off x="944463" y="4917112"/>
              <a:ext cx="310896" cy="310896"/>
              <a:chOff x="953427" y="5468108"/>
              <a:chExt cx="310896" cy="310896"/>
            </a:xfrm>
          </p:grpSpPr>
          <p:sp>
            <p:nvSpPr>
              <p:cNvPr id="42" name="Oval 41"/>
              <p:cNvSpPr/>
              <p:nvPr userDrawn="1"/>
            </p:nvSpPr>
            <p:spPr>
              <a:xfrm>
                <a:off x="953427" y="5468108"/>
                <a:ext cx="310896" cy="310896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noAutofit/>
              </a:bodyPr>
              <a:lstStyle/>
              <a:p>
                <a:pPr algn="l"/>
                <a:endParaRPr lang="en-US" dirty="0" smtClean="0"/>
              </a:p>
            </p:txBody>
          </p:sp>
          <p:pic>
            <p:nvPicPr>
              <p:cNvPr id="43" name="Picture 5" descr="C:\Users\yhwang\Desktop\WW Design\Multimode Icons\globe-01.png"/>
              <p:cNvPicPr>
                <a:picLocks noChangeAspect="1" noChangeArrowheads="1"/>
              </p:cNvPicPr>
              <p:nvPr userDrawn="1"/>
            </p:nvPicPr>
            <p:blipFill>
              <a:blip r:embed="rId15" cstate="screen"/>
              <a:srcRect/>
              <a:stretch>
                <a:fillRect/>
              </a:stretch>
            </p:blipFill>
            <p:spPr bwMode="auto">
              <a:xfrm>
                <a:off x="980859" y="5495540"/>
                <a:ext cx="256032" cy="256032"/>
              </a:xfrm>
              <a:prstGeom prst="rect">
                <a:avLst/>
              </a:prstGeom>
              <a:noFill/>
            </p:spPr>
          </p:pic>
        </p:grpSp>
        <p:grpSp>
          <p:nvGrpSpPr>
            <p:cNvPr id="27" name="Group 255"/>
            <p:cNvGrpSpPr/>
            <p:nvPr userDrawn="1"/>
          </p:nvGrpSpPr>
          <p:grpSpPr>
            <a:xfrm>
              <a:off x="2346864" y="4891945"/>
              <a:ext cx="365760" cy="365760"/>
              <a:chOff x="2355828" y="5442941"/>
              <a:chExt cx="365760" cy="365760"/>
            </a:xfrm>
          </p:grpSpPr>
          <p:sp>
            <p:nvSpPr>
              <p:cNvPr id="40" name="Oval 39"/>
              <p:cNvSpPr/>
              <p:nvPr userDrawn="1"/>
            </p:nvSpPr>
            <p:spPr>
              <a:xfrm>
                <a:off x="2380995" y="5468108"/>
                <a:ext cx="310896" cy="310896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noAutofit/>
              </a:bodyPr>
              <a:lstStyle/>
              <a:p>
                <a:pPr algn="l"/>
                <a:endParaRPr lang="en-US" dirty="0" smtClean="0"/>
              </a:p>
            </p:txBody>
          </p:sp>
          <p:pic>
            <p:nvPicPr>
              <p:cNvPr id="41" name="Picture 2" descr="C:\Users\yhwang\Desktop\WW Design\Multimode Icons\chain-01.png"/>
              <p:cNvPicPr>
                <a:picLocks noChangeAspect="1" noChangeArrowheads="1"/>
              </p:cNvPicPr>
              <p:nvPr userDrawn="1"/>
            </p:nvPicPr>
            <p:blipFill>
              <a:blip r:embed="rId16" cstate="screen"/>
              <a:srcRect/>
              <a:stretch>
                <a:fillRect/>
              </a:stretch>
            </p:blipFill>
            <p:spPr bwMode="auto">
              <a:xfrm>
                <a:off x="2355828" y="5442941"/>
                <a:ext cx="365760" cy="365760"/>
              </a:xfrm>
              <a:prstGeom prst="rect">
                <a:avLst/>
              </a:prstGeom>
              <a:noFill/>
            </p:spPr>
          </p:pic>
        </p:grpSp>
        <p:grpSp>
          <p:nvGrpSpPr>
            <p:cNvPr id="28" name="Group 258"/>
            <p:cNvGrpSpPr/>
            <p:nvPr userDrawn="1"/>
          </p:nvGrpSpPr>
          <p:grpSpPr>
            <a:xfrm>
              <a:off x="5227167" y="4917112"/>
              <a:ext cx="310896" cy="310896"/>
              <a:chOff x="5236131" y="5468108"/>
              <a:chExt cx="310896" cy="310896"/>
            </a:xfrm>
          </p:grpSpPr>
          <p:sp>
            <p:nvSpPr>
              <p:cNvPr id="38" name="Oval 37"/>
              <p:cNvSpPr/>
              <p:nvPr userDrawn="1"/>
            </p:nvSpPr>
            <p:spPr>
              <a:xfrm>
                <a:off x="5236131" y="5468108"/>
                <a:ext cx="310896" cy="310896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noAutofit/>
              </a:bodyPr>
              <a:lstStyle/>
              <a:p>
                <a:pPr algn="l"/>
                <a:endParaRPr lang="en-US" dirty="0" smtClean="0"/>
              </a:p>
            </p:txBody>
          </p:sp>
          <p:pic>
            <p:nvPicPr>
              <p:cNvPr id="39" name="Picture 38" descr="C:\Users\yhwang\Desktop\WW Design\Multimode Icons\facebook-01.png"/>
              <p:cNvPicPr>
                <a:picLocks noChangeAspect="1" noChangeArrowheads="1"/>
              </p:cNvPicPr>
              <p:nvPr userDrawn="1"/>
            </p:nvPicPr>
            <p:blipFill>
              <a:blip r:embed="rId17" cstate="screen"/>
              <a:srcRect/>
              <a:stretch>
                <a:fillRect/>
              </a:stretch>
            </p:blipFill>
            <p:spPr bwMode="auto">
              <a:xfrm>
                <a:off x="5236131" y="5468108"/>
                <a:ext cx="310896" cy="310896"/>
              </a:xfrm>
              <a:prstGeom prst="rect">
                <a:avLst/>
              </a:prstGeom>
              <a:noFill/>
            </p:spPr>
          </p:pic>
        </p:grpSp>
        <p:grpSp>
          <p:nvGrpSpPr>
            <p:cNvPr id="29" name="Group 261"/>
            <p:cNvGrpSpPr/>
            <p:nvPr userDrawn="1"/>
          </p:nvGrpSpPr>
          <p:grpSpPr>
            <a:xfrm>
              <a:off x="4514373" y="4917112"/>
              <a:ext cx="310896" cy="310896"/>
              <a:chOff x="4523337" y="5468108"/>
              <a:chExt cx="310896" cy="310896"/>
            </a:xfrm>
          </p:grpSpPr>
          <p:sp>
            <p:nvSpPr>
              <p:cNvPr id="36" name="Oval 35"/>
              <p:cNvSpPr/>
              <p:nvPr userDrawn="1"/>
            </p:nvSpPr>
            <p:spPr>
              <a:xfrm>
                <a:off x="4523337" y="5468108"/>
                <a:ext cx="310896" cy="310896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noAutofit/>
              </a:bodyPr>
              <a:lstStyle/>
              <a:p>
                <a:pPr algn="l"/>
                <a:endParaRPr lang="en-US" dirty="0" smtClean="0"/>
              </a:p>
            </p:txBody>
          </p:sp>
          <p:pic>
            <p:nvPicPr>
              <p:cNvPr id="37" name="Picture 7" descr="C:\Users\yhwang\Desktop\WW Design\Multimode Icons\server-01.png"/>
              <p:cNvPicPr>
                <a:picLocks noChangeAspect="1" noChangeArrowheads="1"/>
              </p:cNvPicPr>
              <p:nvPr userDrawn="1"/>
            </p:nvPicPr>
            <p:blipFill>
              <a:blip r:embed="rId18" cstate="screen"/>
              <a:srcRect/>
              <a:stretch>
                <a:fillRect/>
              </a:stretch>
            </p:blipFill>
            <p:spPr bwMode="auto">
              <a:xfrm>
                <a:off x="4523337" y="5468108"/>
                <a:ext cx="310896" cy="310896"/>
              </a:xfrm>
              <a:prstGeom prst="rect">
                <a:avLst/>
              </a:prstGeom>
              <a:noFill/>
            </p:spPr>
          </p:pic>
        </p:grpSp>
        <p:grpSp>
          <p:nvGrpSpPr>
            <p:cNvPr id="30" name="Group 264"/>
            <p:cNvGrpSpPr/>
            <p:nvPr userDrawn="1"/>
          </p:nvGrpSpPr>
          <p:grpSpPr>
            <a:xfrm>
              <a:off x="4870770" y="4917112"/>
              <a:ext cx="310896" cy="310896"/>
              <a:chOff x="4879734" y="5468108"/>
              <a:chExt cx="310896" cy="310896"/>
            </a:xfrm>
          </p:grpSpPr>
          <p:sp>
            <p:nvSpPr>
              <p:cNvPr id="34" name="Oval 33"/>
              <p:cNvSpPr/>
              <p:nvPr userDrawn="1"/>
            </p:nvSpPr>
            <p:spPr>
              <a:xfrm>
                <a:off x="4879734" y="5468108"/>
                <a:ext cx="310896" cy="310896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noAutofit/>
              </a:bodyPr>
              <a:lstStyle/>
              <a:p>
                <a:pPr algn="l"/>
                <a:endParaRPr lang="en-US" dirty="0" smtClean="0"/>
              </a:p>
            </p:txBody>
          </p:sp>
          <p:pic>
            <p:nvPicPr>
              <p:cNvPr id="35" name="Picture 6" descr="C:\Users\yhwang\Desktop\WW Design\Multimode Icons\network-01.png"/>
              <p:cNvPicPr>
                <a:picLocks noChangeAspect="1" noChangeArrowheads="1"/>
              </p:cNvPicPr>
              <p:nvPr userDrawn="1"/>
            </p:nvPicPr>
            <p:blipFill>
              <a:blip r:embed="rId19" cstate="screen"/>
              <a:srcRect/>
              <a:stretch>
                <a:fillRect/>
              </a:stretch>
            </p:blipFill>
            <p:spPr bwMode="auto">
              <a:xfrm>
                <a:off x="4879734" y="5468108"/>
                <a:ext cx="310896" cy="310896"/>
              </a:xfrm>
              <a:prstGeom prst="rect">
                <a:avLst/>
              </a:prstGeom>
              <a:noFill/>
            </p:spPr>
          </p:pic>
        </p:grpSp>
        <p:grpSp>
          <p:nvGrpSpPr>
            <p:cNvPr id="31" name="Group 267"/>
            <p:cNvGrpSpPr/>
            <p:nvPr userDrawn="1"/>
          </p:nvGrpSpPr>
          <p:grpSpPr>
            <a:xfrm>
              <a:off x="5940951" y="4917112"/>
              <a:ext cx="310896" cy="310896"/>
              <a:chOff x="5949915" y="5468108"/>
              <a:chExt cx="310896" cy="310896"/>
            </a:xfrm>
          </p:grpSpPr>
          <p:sp>
            <p:nvSpPr>
              <p:cNvPr id="32" name="Oval 31"/>
              <p:cNvSpPr/>
              <p:nvPr userDrawn="1"/>
            </p:nvSpPr>
            <p:spPr>
              <a:xfrm>
                <a:off x="5949915" y="5468108"/>
                <a:ext cx="310896" cy="310896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noAutofit/>
              </a:bodyPr>
              <a:lstStyle/>
              <a:p>
                <a:pPr algn="l"/>
                <a:endParaRPr lang="en-US" dirty="0" smtClean="0"/>
              </a:p>
            </p:txBody>
          </p:sp>
          <p:pic>
            <p:nvPicPr>
              <p:cNvPr id="33" name="Picture 8" descr="C:\Users\yhwang\Desktop\WW Design\Multimode Icons\think_light-01.png"/>
              <p:cNvPicPr>
                <a:picLocks noChangeAspect="1" noChangeArrowheads="1"/>
              </p:cNvPicPr>
              <p:nvPr userDrawn="1"/>
            </p:nvPicPr>
            <p:blipFill>
              <a:blip r:embed="rId20" cstate="screen"/>
              <a:srcRect/>
              <a:stretch>
                <a:fillRect/>
              </a:stretch>
            </p:blipFill>
            <p:spPr bwMode="auto">
              <a:xfrm>
                <a:off x="5949915" y="5468108"/>
                <a:ext cx="310896" cy="310896"/>
              </a:xfrm>
              <a:prstGeom prst="rect">
                <a:avLst/>
              </a:prstGeom>
              <a:noFill/>
            </p:spPr>
          </p:pic>
        </p:grpSp>
      </p:grpSp>
      <p:pic>
        <p:nvPicPr>
          <p:cNvPr id="48" name="Picture 47"/>
          <p:cNvPicPr>
            <a:picLocks noChangeAspect="1"/>
          </p:cNvPicPr>
          <p:nvPr userDrawn="1"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0187" y="2009776"/>
            <a:ext cx="6971627" cy="2231536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 userDrawn="1"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0583673" y="3056111"/>
            <a:ext cx="2412866" cy="80378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640" y="274320"/>
            <a:ext cx="11073384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565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565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/Image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oter Placeholder 1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>
                <a:solidFill>
                  <a:srgbClr val="939598"/>
                </a:solidFill>
                <a:cs typeface="Arial" panose="020B0604020202020204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anose="020B0604020202020204" pitchFamily="34" charset="0"/>
            </a:endParaRPr>
          </a:p>
        </p:txBody>
      </p:sp>
      <p:sp>
        <p:nvSpPr>
          <p:cNvPr id="10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640" y="274320"/>
            <a:ext cx="6036718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565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565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sp>
        <p:nvSpPr>
          <p:cNvPr id="12" name="Freeform 5"/>
          <p:cNvSpPr>
            <a:spLocks noChangeAspect="1" noEditPoints="1"/>
          </p:cNvSpPr>
          <p:nvPr userDrawn="1"/>
        </p:nvSpPr>
        <p:spPr bwMode="black">
          <a:xfrm>
            <a:off x="205354" y="423406"/>
            <a:ext cx="200587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16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48640" y="1179575"/>
            <a:ext cx="6036718" cy="5211699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09600" indent="-22860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35660" indent="-150495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46810" indent="-156845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45260" indent="-150495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6835285" y="0"/>
            <a:ext cx="5353539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8"/>
          </p:nvPr>
        </p:nvSpPr>
        <p:spPr bwMode="invGray">
          <a:xfrm>
            <a:off x="6985955" y="6330311"/>
            <a:ext cx="4422614" cy="392167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Only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893"/>
            <a:ext cx="12190415" cy="6857107"/>
          </a:xfrm>
          <a:prstGeom prst="rect">
            <a:avLst/>
          </a:prstGeom>
        </p:spPr>
      </p:pic>
      <p:sp>
        <p:nvSpPr>
          <p:cNvPr id="10" name="Footer Placeholder 9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cap="none"/>
            </a:lvl1pPr>
          </a:lstStyle>
          <a:p>
            <a:r>
              <a:rPr lang="en-US" sz="1000" smtClean="0">
                <a:solidFill>
                  <a:srgbClr val="939598"/>
                </a:solidFill>
                <a:cs typeface="Arial" panose="020B0604020202020204" pitchFamily="34" charset="0"/>
              </a:rPr>
              <a:t>2016 Lenovo Internal. All rights reserved.</a:t>
            </a:r>
            <a:endParaRPr lang="en-US" sz="1000" dirty="0">
              <a:solidFill>
                <a:srgbClr val="939598"/>
              </a:solidFill>
              <a:cs typeface="Arial" panose="020B0604020202020204" pitchFamily="34" charset="0"/>
            </a:endParaRPr>
          </a:p>
        </p:txBody>
      </p:sp>
      <p:sp>
        <p:nvSpPr>
          <p:cNvPr id="21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640" y="274320"/>
            <a:ext cx="11073384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565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565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sp>
        <p:nvSpPr>
          <p:cNvPr id="13" name="TextBox slide number"/>
          <p:cNvSpPr txBox="1"/>
          <p:nvPr userDrawn="1"/>
        </p:nvSpPr>
        <p:spPr bwMode="white">
          <a:xfrm>
            <a:off x="5805099" y="6473952"/>
            <a:ext cx="450345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smtClean="0">
                <a:solidFill>
                  <a:schemeClr val="tx1"/>
                </a:solidFill>
              </a:rPr>
              <a:t>‹#›</a:t>
            </a:fld>
            <a:endParaRPr lang="en-US" dirty="0" smtClean="0">
              <a:solidFill>
                <a:schemeClr val="tx1"/>
              </a:solidFill>
            </a:endParaRPr>
          </a:p>
        </p:txBody>
      </p:sp>
      <p:pic>
        <p:nvPicPr>
          <p:cNvPr id="8" name="图片 7" descr="医疗LOGO 方形 色彩.png"/>
          <p:cNvPicPr>
            <a:picLocks noChangeAspect="1"/>
          </p:cNvPicPr>
          <p:nvPr userDrawn="1"/>
        </p:nvPicPr>
        <p:blipFill>
          <a:blip r:embed="rId3" cstate="print"/>
          <a:srcRect l="19392" t="11577" r="18442" b="26645"/>
          <a:stretch>
            <a:fillRect/>
          </a:stretch>
        </p:blipFill>
        <p:spPr>
          <a:xfrm>
            <a:off x="181498" y="418195"/>
            <a:ext cx="224443" cy="222633"/>
          </a:xfrm>
          <a:prstGeom prst="rect">
            <a:avLst/>
          </a:prstGeom>
        </p:spPr>
      </p:pic>
      <p:pic>
        <p:nvPicPr>
          <p:cNvPr id="11" name="图片 10" descr="医疗LOGO 标准 色彩.png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10540538" y="6196206"/>
            <a:ext cx="1269708" cy="4316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 - No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oter Placeholder 9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cap="none"/>
            </a:lvl1pPr>
          </a:lstStyle>
          <a:p>
            <a:r>
              <a:rPr lang="en-US" sz="1000" smtClean="0">
                <a:solidFill>
                  <a:srgbClr val="939598"/>
                </a:solidFill>
                <a:cs typeface="Arial" panose="020B0604020202020204" pitchFamily="34" charset="0"/>
              </a:rPr>
              <a:t>2016 Lenovo Internal. All rights reserved.</a:t>
            </a:r>
            <a:endParaRPr lang="en-US" sz="1000" dirty="0">
              <a:solidFill>
                <a:srgbClr val="939598"/>
              </a:solidFill>
              <a:cs typeface="Arial" panose="020B0604020202020204" pitchFamily="34" charset="0"/>
            </a:endParaRPr>
          </a:p>
        </p:txBody>
      </p:sp>
      <p:sp>
        <p:nvSpPr>
          <p:cNvPr id="21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640" y="274320"/>
            <a:ext cx="11073384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565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565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sp>
        <p:nvSpPr>
          <p:cNvPr id="13" name="TextBox slide number"/>
          <p:cNvSpPr txBox="1"/>
          <p:nvPr userDrawn="1"/>
        </p:nvSpPr>
        <p:spPr bwMode="white">
          <a:xfrm>
            <a:off x="5805099" y="6473952"/>
            <a:ext cx="450345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smtClean="0">
                <a:solidFill>
                  <a:schemeClr val="tx1"/>
                </a:solidFill>
              </a:rPr>
              <a:t>‹#›</a:t>
            </a:fld>
            <a:endParaRPr lang="en-US" dirty="0" smtClean="0">
              <a:solidFill>
                <a:schemeClr val="tx1"/>
              </a:solidFill>
            </a:endParaRPr>
          </a:p>
        </p:txBody>
      </p:sp>
      <p:pic>
        <p:nvPicPr>
          <p:cNvPr id="8" name="图片 7" descr="医疗LOGO 方形 色彩.png"/>
          <p:cNvPicPr>
            <a:picLocks noChangeAspect="1"/>
          </p:cNvPicPr>
          <p:nvPr userDrawn="1"/>
        </p:nvPicPr>
        <p:blipFill>
          <a:blip r:embed="rId2" cstate="print"/>
          <a:srcRect l="19392" t="11577" r="18442" b="26645"/>
          <a:stretch>
            <a:fillRect/>
          </a:stretch>
        </p:blipFill>
        <p:spPr>
          <a:xfrm>
            <a:off x="181498" y="418195"/>
            <a:ext cx="224443" cy="222633"/>
          </a:xfrm>
          <a:prstGeom prst="rect">
            <a:avLst/>
          </a:prstGeom>
        </p:spPr>
      </p:pic>
      <p:pic>
        <p:nvPicPr>
          <p:cNvPr id="11" name="图片 10" descr="医疗LOGO 标准 色彩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10540538" y="6196206"/>
            <a:ext cx="1269708" cy="4316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 - No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640" y="274320"/>
            <a:ext cx="11073384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565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565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48640" y="1179575"/>
            <a:ext cx="11073384" cy="5211699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09600" indent="-22860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35660" indent="-150495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46810" indent="-156845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45260" indent="-150495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Footer Placeholder 9"/>
          <p:cNvSpPr>
            <a:spLocks noGrp="1"/>
          </p:cNvSpPr>
          <p:nvPr>
            <p:ph type="ftr" sz="quarter" idx="10"/>
          </p:nvPr>
        </p:nvSpPr>
        <p:spPr>
          <a:xfrm>
            <a:off x="548640" y="6473952"/>
            <a:ext cx="2413343" cy="153888"/>
          </a:xfrm>
        </p:spPr>
        <p:txBody>
          <a:bodyPr/>
          <a:lstStyle>
            <a:lvl1pPr>
              <a:defRPr cap="none"/>
            </a:lvl1pPr>
          </a:lstStyle>
          <a:p>
            <a:r>
              <a:rPr lang="en-US" sz="1000" smtClean="0">
                <a:solidFill>
                  <a:srgbClr val="939598"/>
                </a:solidFill>
                <a:cs typeface="Arial" panose="020B0604020202020204" pitchFamily="34" charset="0"/>
              </a:rPr>
              <a:t>2016 Lenovo Internal. All rights reserved.</a:t>
            </a:r>
            <a:endParaRPr lang="en-US" sz="1000" dirty="0">
              <a:solidFill>
                <a:srgbClr val="939598"/>
              </a:solidFill>
              <a:cs typeface="Arial" panose="020B0604020202020204" pitchFamily="34" charset="0"/>
            </a:endParaRPr>
          </a:p>
        </p:txBody>
      </p:sp>
      <p:sp>
        <p:nvSpPr>
          <p:cNvPr id="13" name="TextBox slide number"/>
          <p:cNvSpPr txBox="1"/>
          <p:nvPr userDrawn="1"/>
        </p:nvSpPr>
        <p:spPr bwMode="white">
          <a:xfrm>
            <a:off x="5805099" y="6473952"/>
            <a:ext cx="450345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smtClean="0">
                <a:solidFill>
                  <a:schemeClr val="tx1"/>
                </a:solidFill>
              </a:rPr>
              <a:t>‹#›</a:t>
            </a:fld>
            <a:endParaRPr lang="en-US" dirty="0" smtClean="0">
              <a:solidFill>
                <a:schemeClr val="tx1"/>
              </a:solidFill>
            </a:endParaRPr>
          </a:p>
        </p:txBody>
      </p:sp>
      <p:pic>
        <p:nvPicPr>
          <p:cNvPr id="14" name="图片 13" descr="医疗LOGO 方形 色彩.png"/>
          <p:cNvPicPr>
            <a:picLocks noChangeAspect="1"/>
          </p:cNvPicPr>
          <p:nvPr userDrawn="1"/>
        </p:nvPicPr>
        <p:blipFill>
          <a:blip r:embed="rId2" cstate="print"/>
          <a:srcRect l="19392" t="11577" r="18442" b="26645"/>
          <a:stretch>
            <a:fillRect/>
          </a:stretch>
        </p:blipFill>
        <p:spPr>
          <a:xfrm>
            <a:off x="181498" y="418195"/>
            <a:ext cx="224443" cy="222633"/>
          </a:xfrm>
          <a:prstGeom prst="rect">
            <a:avLst/>
          </a:prstGeom>
        </p:spPr>
      </p:pic>
      <p:pic>
        <p:nvPicPr>
          <p:cNvPr id="16" name="图片 15" descr="医疗LOGO 标准 色彩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10540538" y="6196206"/>
            <a:ext cx="1269708" cy="4316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ith Subtitle Content - No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48640" y="1591056"/>
            <a:ext cx="11073384" cy="4798202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09600" indent="-22860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35660" indent="-150495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46810" indent="-156845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45260" indent="-150495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0"/>
          </p:nvPr>
        </p:nvSpPr>
        <p:spPr bwMode="gray">
          <a:xfrm>
            <a:off x="557784" y="914400"/>
            <a:ext cx="11073384" cy="292608"/>
          </a:xfrm>
          <a:prstGeom prst="rect">
            <a:avLst/>
          </a:prstGeom>
        </p:spPr>
        <p:txBody>
          <a:bodyPr lIns="0" tIns="0" rIns="0" bIns="0" anchor="ctr" anchorCtr="0">
            <a:norm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09600" indent="0">
              <a:buNone/>
              <a:defRPr sz="2700" b="1"/>
            </a:lvl2pPr>
            <a:lvl3pPr marL="1219200" indent="0">
              <a:buNone/>
              <a:defRPr sz="2400" b="1"/>
            </a:lvl3pPr>
            <a:lvl4pPr marL="1828165" indent="0">
              <a:buNone/>
              <a:defRPr sz="2100" b="1"/>
            </a:lvl4pPr>
            <a:lvl5pPr marL="2437765" indent="0">
              <a:buNone/>
              <a:defRPr sz="2100" b="1"/>
            </a:lvl5pPr>
            <a:lvl6pPr marL="3047365" indent="0">
              <a:buNone/>
              <a:defRPr sz="2100" b="1"/>
            </a:lvl6pPr>
            <a:lvl7pPr marL="3656965" indent="0">
              <a:buNone/>
              <a:defRPr sz="2100" b="1"/>
            </a:lvl7pPr>
            <a:lvl8pPr marL="4266565" indent="0">
              <a:buNone/>
              <a:defRPr sz="2100" b="1"/>
            </a:lvl8pPr>
            <a:lvl9pPr marL="4876165" indent="0">
              <a:buNone/>
              <a:defRPr sz="21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640" y="274320"/>
            <a:ext cx="11073384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565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565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548640" y="6473952"/>
            <a:ext cx="2413343" cy="153888"/>
          </a:xfrm>
        </p:spPr>
        <p:txBody>
          <a:bodyPr/>
          <a:lstStyle>
            <a:lvl1pPr>
              <a:defRPr cap="none"/>
            </a:lvl1pPr>
          </a:lstStyle>
          <a:p>
            <a:r>
              <a:rPr lang="en-US" sz="1000" smtClean="0">
                <a:solidFill>
                  <a:srgbClr val="939598"/>
                </a:solidFill>
                <a:cs typeface="Arial" panose="020B0604020202020204" pitchFamily="34" charset="0"/>
              </a:rPr>
              <a:t>2016 Lenovo Internal. All rights reserved.</a:t>
            </a:r>
            <a:endParaRPr lang="en-US" sz="1000" dirty="0">
              <a:solidFill>
                <a:srgbClr val="939598"/>
              </a:solidFill>
              <a:cs typeface="Arial" panose="020B0604020202020204" pitchFamily="34" charset="0"/>
            </a:endParaRPr>
          </a:p>
        </p:txBody>
      </p:sp>
      <p:sp>
        <p:nvSpPr>
          <p:cNvPr id="13" name="TextBox slide number"/>
          <p:cNvSpPr txBox="1"/>
          <p:nvPr userDrawn="1"/>
        </p:nvSpPr>
        <p:spPr bwMode="white">
          <a:xfrm>
            <a:off x="5805099" y="6473952"/>
            <a:ext cx="450345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smtClean="0">
                <a:solidFill>
                  <a:schemeClr val="tx1"/>
                </a:solidFill>
              </a:rPr>
              <a:t>‹#›</a:t>
            </a:fld>
            <a:endParaRPr lang="en-US" dirty="0" smtClean="0">
              <a:solidFill>
                <a:schemeClr val="tx1"/>
              </a:solidFill>
            </a:endParaRPr>
          </a:p>
        </p:txBody>
      </p:sp>
      <p:pic>
        <p:nvPicPr>
          <p:cNvPr id="16" name="图片 15" descr="医疗LOGO 方形 色彩.png"/>
          <p:cNvPicPr>
            <a:picLocks noChangeAspect="1"/>
          </p:cNvPicPr>
          <p:nvPr userDrawn="1"/>
        </p:nvPicPr>
        <p:blipFill>
          <a:blip r:embed="rId2" cstate="print"/>
          <a:srcRect l="19392" t="11577" r="18442" b="26645"/>
          <a:stretch>
            <a:fillRect/>
          </a:stretch>
        </p:blipFill>
        <p:spPr>
          <a:xfrm>
            <a:off x="181498" y="418195"/>
            <a:ext cx="224443" cy="222633"/>
          </a:xfrm>
          <a:prstGeom prst="rect">
            <a:avLst/>
          </a:prstGeom>
        </p:spPr>
      </p:pic>
      <p:pic>
        <p:nvPicPr>
          <p:cNvPr id="17" name="图片 16" descr="医疗LOGO 标准 色彩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10540538" y="6196206"/>
            <a:ext cx="1269708" cy="4316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lumn Slide - No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640" y="274320"/>
            <a:ext cx="11073384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565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565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sp>
        <p:nvSpPr>
          <p:cNvPr id="16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48640" y="1179575"/>
            <a:ext cx="5378958" cy="5211699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09600" indent="-22860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35660" indent="-150495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46810" indent="-156845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45260" indent="-150495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0" name="Content Placeholder 2"/>
          <p:cNvSpPr>
            <a:spLocks noGrp="1"/>
          </p:cNvSpPr>
          <p:nvPr>
            <p:ph sz="half" idx="14"/>
          </p:nvPr>
        </p:nvSpPr>
        <p:spPr bwMode="gray">
          <a:xfrm>
            <a:off x="6243066" y="1188761"/>
            <a:ext cx="5378958" cy="5211699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09600" indent="-22860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35660" indent="-150495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46810" indent="-156845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45260" indent="-150495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0"/>
          </p:nvPr>
        </p:nvSpPr>
        <p:spPr>
          <a:xfrm>
            <a:off x="548640" y="6473952"/>
            <a:ext cx="2413343" cy="153888"/>
          </a:xfrm>
        </p:spPr>
        <p:txBody>
          <a:bodyPr/>
          <a:lstStyle>
            <a:lvl1pPr>
              <a:defRPr cap="none"/>
            </a:lvl1pPr>
          </a:lstStyle>
          <a:p>
            <a:r>
              <a:rPr lang="en-US" sz="1000" smtClean="0">
                <a:solidFill>
                  <a:srgbClr val="939598"/>
                </a:solidFill>
                <a:cs typeface="Arial" panose="020B0604020202020204" pitchFamily="34" charset="0"/>
              </a:rPr>
              <a:t>2016 Lenovo Internal. All rights reserved.</a:t>
            </a:r>
            <a:endParaRPr lang="en-US" sz="1000" dirty="0">
              <a:solidFill>
                <a:srgbClr val="939598"/>
              </a:solidFill>
              <a:cs typeface="Arial" panose="020B0604020202020204" pitchFamily="34" charset="0"/>
            </a:endParaRPr>
          </a:p>
        </p:txBody>
      </p:sp>
      <p:sp>
        <p:nvSpPr>
          <p:cNvPr id="17" name="TextBox slide number"/>
          <p:cNvSpPr txBox="1"/>
          <p:nvPr userDrawn="1"/>
        </p:nvSpPr>
        <p:spPr bwMode="white">
          <a:xfrm>
            <a:off x="5805099" y="6473952"/>
            <a:ext cx="450345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smtClean="0">
                <a:solidFill>
                  <a:schemeClr val="tx1"/>
                </a:solidFill>
              </a:rPr>
              <a:t>‹#›</a:t>
            </a:fld>
            <a:endParaRPr lang="en-US" dirty="0" smtClean="0">
              <a:solidFill>
                <a:schemeClr val="tx1"/>
              </a:solidFill>
            </a:endParaRPr>
          </a:p>
        </p:txBody>
      </p:sp>
      <p:pic>
        <p:nvPicPr>
          <p:cNvPr id="18" name="图片 17" descr="医疗LOGO 方形 色彩.png"/>
          <p:cNvPicPr>
            <a:picLocks noChangeAspect="1"/>
          </p:cNvPicPr>
          <p:nvPr userDrawn="1"/>
        </p:nvPicPr>
        <p:blipFill>
          <a:blip r:embed="rId2" cstate="print"/>
          <a:srcRect l="19392" t="11577" r="18442" b="26645"/>
          <a:stretch>
            <a:fillRect/>
          </a:stretch>
        </p:blipFill>
        <p:spPr>
          <a:xfrm>
            <a:off x="181498" y="418195"/>
            <a:ext cx="224443" cy="222633"/>
          </a:xfrm>
          <a:prstGeom prst="rect">
            <a:avLst/>
          </a:prstGeom>
        </p:spPr>
      </p:pic>
      <p:pic>
        <p:nvPicPr>
          <p:cNvPr id="19" name="图片 18" descr="医疗LOGO 标准 色彩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10540538" y="6196206"/>
            <a:ext cx="1269708" cy="4316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/Image - No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640" y="274320"/>
            <a:ext cx="6036718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565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565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sp>
        <p:nvSpPr>
          <p:cNvPr id="16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48640" y="1179575"/>
            <a:ext cx="6036718" cy="5211699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09600" indent="-22860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35660" indent="-150495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46810" indent="-156845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45260" indent="-150495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6835285" y="0"/>
            <a:ext cx="5353539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TextBox slide number"/>
          <p:cNvSpPr txBox="1"/>
          <p:nvPr userDrawn="1"/>
        </p:nvSpPr>
        <p:spPr bwMode="white">
          <a:xfrm>
            <a:off x="11748699" y="6389258"/>
            <a:ext cx="450345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smtClean="0"/>
              <a:t>‹#›</a:t>
            </a:fld>
            <a:endParaRPr lang="en-US" dirty="0" smtClean="0"/>
          </a:p>
        </p:txBody>
      </p:sp>
      <p:sp>
        <p:nvSpPr>
          <p:cNvPr id="13" name="Footer Placeholder 9"/>
          <p:cNvSpPr>
            <a:spLocks noGrp="1"/>
          </p:cNvSpPr>
          <p:nvPr>
            <p:ph type="ftr" sz="quarter" idx="10"/>
          </p:nvPr>
        </p:nvSpPr>
        <p:spPr>
          <a:xfrm>
            <a:off x="548640" y="6473952"/>
            <a:ext cx="2413343" cy="153888"/>
          </a:xfrm>
        </p:spPr>
        <p:txBody>
          <a:bodyPr/>
          <a:lstStyle>
            <a:lvl1pPr>
              <a:defRPr cap="none"/>
            </a:lvl1pPr>
          </a:lstStyle>
          <a:p>
            <a:r>
              <a:rPr lang="en-US" sz="1000" smtClean="0">
                <a:solidFill>
                  <a:srgbClr val="939598"/>
                </a:solidFill>
                <a:cs typeface="Arial" panose="020B0604020202020204" pitchFamily="34" charset="0"/>
              </a:rPr>
              <a:t>2016 Lenovo Internal. All rights reserved.</a:t>
            </a:r>
            <a:endParaRPr lang="en-US" sz="1000" dirty="0">
              <a:solidFill>
                <a:srgbClr val="939598"/>
              </a:solidFill>
              <a:cs typeface="Arial" panose="020B0604020202020204" pitchFamily="34" charset="0"/>
            </a:endParaRPr>
          </a:p>
        </p:txBody>
      </p:sp>
      <p:sp>
        <p:nvSpPr>
          <p:cNvPr id="14" name="TextBox slide number"/>
          <p:cNvSpPr txBox="1"/>
          <p:nvPr userDrawn="1"/>
        </p:nvSpPr>
        <p:spPr bwMode="white">
          <a:xfrm>
            <a:off x="5805099" y="6473952"/>
            <a:ext cx="450345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smtClean="0">
                <a:solidFill>
                  <a:schemeClr val="tx1"/>
                </a:solidFill>
              </a:rPr>
              <a:t>‹#›</a:t>
            </a:fld>
            <a:endParaRPr lang="en-US" dirty="0" smtClean="0">
              <a:solidFill>
                <a:schemeClr val="tx1"/>
              </a:solidFill>
            </a:endParaRPr>
          </a:p>
        </p:txBody>
      </p:sp>
      <p:pic>
        <p:nvPicPr>
          <p:cNvPr id="17" name="图片 16" descr="医疗LOGO 方形 色彩.png"/>
          <p:cNvPicPr>
            <a:picLocks noChangeAspect="1"/>
          </p:cNvPicPr>
          <p:nvPr userDrawn="1"/>
        </p:nvPicPr>
        <p:blipFill>
          <a:blip r:embed="rId2" cstate="print"/>
          <a:srcRect l="19392" t="11577" r="18442" b="26645"/>
          <a:stretch>
            <a:fillRect/>
          </a:stretch>
        </p:blipFill>
        <p:spPr>
          <a:xfrm>
            <a:off x="181498" y="418195"/>
            <a:ext cx="224443" cy="222633"/>
          </a:xfrm>
          <a:prstGeom prst="rect">
            <a:avLst/>
          </a:prstGeom>
        </p:spPr>
      </p:pic>
      <p:pic>
        <p:nvPicPr>
          <p:cNvPr id="18" name="图片 17" descr="医疗LOGO 标准 色彩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10540538" y="6196206"/>
            <a:ext cx="1269708" cy="4316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感谢页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4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893"/>
            <a:ext cx="12190415" cy="6857107"/>
          </a:xfrm>
          <a:prstGeom prst="rect">
            <a:avLst/>
          </a:prstGeom>
        </p:spPr>
      </p:pic>
      <p:grpSp>
        <p:nvGrpSpPr>
          <p:cNvPr id="3" name="Group 3"/>
          <p:cNvGrpSpPr/>
          <p:nvPr userDrawn="1"/>
        </p:nvGrpSpPr>
        <p:grpSpPr bwMode="gray">
          <a:xfrm>
            <a:off x="1828171" y="1519963"/>
            <a:ext cx="8535661" cy="4341743"/>
            <a:chOff x="1828170" y="1258957"/>
            <a:chExt cx="8535661" cy="4341742"/>
          </a:xfrm>
          <a:solidFill>
            <a:schemeClr val="bg1">
              <a:lumMod val="85000"/>
            </a:schemeClr>
          </a:solidFill>
        </p:grpSpPr>
        <p:sp>
          <p:nvSpPr>
            <p:cNvPr id="5" name="Freeform 9"/>
            <p:cNvSpPr/>
            <p:nvPr userDrawn="1"/>
          </p:nvSpPr>
          <p:spPr bwMode="gray">
            <a:xfrm>
              <a:off x="5610226" y="4994274"/>
              <a:ext cx="974725" cy="606425"/>
            </a:xfrm>
            <a:custGeom>
              <a:avLst/>
              <a:gdLst>
                <a:gd name="T0" fmla="*/ 122 w 257"/>
                <a:gd name="T1" fmla="*/ 155 h 159"/>
                <a:gd name="T2" fmla="*/ 4 w 257"/>
                <a:gd name="T3" fmla="*/ 12 h 159"/>
                <a:gd name="T4" fmla="*/ 10 w 257"/>
                <a:gd name="T5" fmla="*/ 0 h 159"/>
                <a:gd name="T6" fmla="*/ 247 w 257"/>
                <a:gd name="T7" fmla="*/ 0 h 159"/>
                <a:gd name="T8" fmla="*/ 253 w 257"/>
                <a:gd name="T9" fmla="*/ 12 h 159"/>
                <a:gd name="T10" fmla="*/ 134 w 257"/>
                <a:gd name="T11" fmla="*/ 155 h 159"/>
                <a:gd name="T12" fmla="*/ 122 w 257"/>
                <a:gd name="T13" fmla="*/ 155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7" h="159">
                  <a:moveTo>
                    <a:pt x="122" y="155"/>
                  </a:moveTo>
                  <a:cubicBezTo>
                    <a:pt x="4" y="12"/>
                    <a:pt x="4" y="12"/>
                    <a:pt x="4" y="12"/>
                  </a:cubicBezTo>
                  <a:cubicBezTo>
                    <a:pt x="0" y="7"/>
                    <a:pt x="3" y="0"/>
                    <a:pt x="10" y="0"/>
                  </a:cubicBezTo>
                  <a:cubicBezTo>
                    <a:pt x="247" y="0"/>
                    <a:pt x="247" y="0"/>
                    <a:pt x="247" y="0"/>
                  </a:cubicBezTo>
                  <a:cubicBezTo>
                    <a:pt x="253" y="0"/>
                    <a:pt x="257" y="7"/>
                    <a:pt x="253" y="12"/>
                  </a:cubicBezTo>
                  <a:cubicBezTo>
                    <a:pt x="134" y="155"/>
                    <a:pt x="134" y="155"/>
                    <a:pt x="134" y="155"/>
                  </a:cubicBezTo>
                  <a:cubicBezTo>
                    <a:pt x="131" y="159"/>
                    <a:pt x="125" y="159"/>
                    <a:pt x="122" y="15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8" name="Rounded Rectangle 7"/>
            <p:cNvSpPr/>
            <p:nvPr userDrawn="1"/>
          </p:nvSpPr>
          <p:spPr bwMode="gray">
            <a:xfrm>
              <a:off x="1828170" y="1258957"/>
              <a:ext cx="8535661" cy="3893151"/>
            </a:xfrm>
            <a:prstGeom prst="roundRect">
              <a:avLst>
                <a:gd name="adj" fmla="val 543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Rectangle 1"/>
          <p:cNvSpPr/>
          <p:nvPr userDrawn="1"/>
        </p:nvSpPr>
        <p:spPr>
          <a:xfrm>
            <a:off x="0" y="893"/>
            <a:ext cx="12188825" cy="6857107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pPr algn="ctr"/>
            <a:endParaRPr lang="en-US"/>
          </a:p>
        </p:txBody>
      </p:sp>
      <p:grpSp>
        <p:nvGrpSpPr>
          <p:cNvPr id="4" name="Group 8"/>
          <p:cNvGrpSpPr/>
          <p:nvPr userDrawn="1"/>
        </p:nvGrpSpPr>
        <p:grpSpPr bwMode="gray">
          <a:xfrm>
            <a:off x="5853433" y="1260546"/>
            <a:ext cx="485134" cy="485135"/>
            <a:chOff x="5853433" y="734066"/>
            <a:chExt cx="485134" cy="485134"/>
          </a:xfrm>
        </p:grpSpPr>
        <p:sp>
          <p:nvSpPr>
            <p:cNvPr id="10" name="Oval 9"/>
            <p:cNvSpPr/>
            <p:nvPr userDrawn="1"/>
          </p:nvSpPr>
          <p:spPr bwMode="gray">
            <a:xfrm>
              <a:off x="5886450" y="767634"/>
              <a:ext cx="419098" cy="419098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l"/>
              <a:endParaRPr lang="en-US" dirty="0" smtClean="0"/>
            </a:p>
          </p:txBody>
        </p:sp>
        <p:sp>
          <p:nvSpPr>
            <p:cNvPr id="11" name="Freeform 9"/>
            <p:cNvSpPr>
              <a:spLocks noEditPoints="1"/>
            </p:cNvSpPr>
            <p:nvPr userDrawn="1"/>
          </p:nvSpPr>
          <p:spPr bwMode="gray">
            <a:xfrm>
              <a:off x="5853433" y="734066"/>
              <a:ext cx="485134" cy="485134"/>
            </a:xfrm>
            <a:custGeom>
              <a:avLst/>
              <a:gdLst>
                <a:gd name="T0" fmla="*/ 206 w 412"/>
                <a:gd name="T1" fmla="*/ 0 h 412"/>
                <a:gd name="T2" fmla="*/ 0 w 412"/>
                <a:gd name="T3" fmla="*/ 206 h 412"/>
                <a:gd name="T4" fmla="*/ 206 w 412"/>
                <a:gd name="T5" fmla="*/ 412 h 412"/>
                <a:gd name="T6" fmla="*/ 412 w 412"/>
                <a:gd name="T7" fmla="*/ 206 h 412"/>
                <a:gd name="T8" fmla="*/ 206 w 412"/>
                <a:gd name="T9" fmla="*/ 0 h 412"/>
                <a:gd name="T10" fmla="*/ 206 w 412"/>
                <a:gd name="T11" fmla="*/ 376 h 412"/>
                <a:gd name="T12" fmla="*/ 36 w 412"/>
                <a:gd name="T13" fmla="*/ 206 h 412"/>
                <a:gd name="T14" fmla="*/ 206 w 412"/>
                <a:gd name="T15" fmla="*/ 36 h 412"/>
                <a:gd name="T16" fmla="*/ 376 w 412"/>
                <a:gd name="T17" fmla="*/ 206 h 412"/>
                <a:gd name="T18" fmla="*/ 206 w 412"/>
                <a:gd name="T19" fmla="*/ 376 h 412"/>
                <a:gd name="T20" fmla="*/ 189 w 412"/>
                <a:gd name="T21" fmla="*/ 262 h 412"/>
                <a:gd name="T22" fmla="*/ 125 w 412"/>
                <a:gd name="T23" fmla="*/ 262 h 412"/>
                <a:gd name="T24" fmla="*/ 125 w 412"/>
                <a:gd name="T25" fmla="*/ 216 h 412"/>
                <a:gd name="T26" fmla="*/ 130 w 412"/>
                <a:gd name="T27" fmla="*/ 172 h 412"/>
                <a:gd name="T28" fmla="*/ 148 w 412"/>
                <a:gd name="T29" fmla="*/ 143 h 412"/>
                <a:gd name="T30" fmla="*/ 182 w 412"/>
                <a:gd name="T31" fmla="*/ 123 h 412"/>
                <a:gd name="T32" fmla="*/ 194 w 412"/>
                <a:gd name="T33" fmla="*/ 150 h 412"/>
                <a:gd name="T34" fmla="*/ 167 w 412"/>
                <a:gd name="T35" fmla="*/ 167 h 412"/>
                <a:gd name="T36" fmla="*/ 158 w 412"/>
                <a:gd name="T37" fmla="*/ 198 h 412"/>
                <a:gd name="T38" fmla="*/ 189 w 412"/>
                <a:gd name="T39" fmla="*/ 198 h 412"/>
                <a:gd name="T40" fmla="*/ 189 w 412"/>
                <a:gd name="T41" fmla="*/ 262 h 412"/>
                <a:gd name="T42" fmla="*/ 278 w 412"/>
                <a:gd name="T43" fmla="*/ 262 h 412"/>
                <a:gd name="T44" fmla="*/ 214 w 412"/>
                <a:gd name="T45" fmla="*/ 262 h 412"/>
                <a:gd name="T46" fmla="*/ 214 w 412"/>
                <a:gd name="T47" fmla="*/ 216 h 412"/>
                <a:gd name="T48" fmla="*/ 219 w 412"/>
                <a:gd name="T49" fmla="*/ 172 h 412"/>
                <a:gd name="T50" fmla="*/ 237 w 412"/>
                <a:gd name="T51" fmla="*/ 143 h 412"/>
                <a:gd name="T52" fmla="*/ 270 w 412"/>
                <a:gd name="T53" fmla="*/ 123 h 412"/>
                <a:gd name="T54" fmla="*/ 283 w 412"/>
                <a:gd name="T55" fmla="*/ 150 h 412"/>
                <a:gd name="T56" fmla="*/ 255 w 412"/>
                <a:gd name="T57" fmla="*/ 167 h 412"/>
                <a:gd name="T58" fmla="*/ 247 w 412"/>
                <a:gd name="T59" fmla="*/ 198 h 412"/>
                <a:gd name="T60" fmla="*/ 278 w 412"/>
                <a:gd name="T61" fmla="*/ 198 h 412"/>
                <a:gd name="T62" fmla="*/ 278 w 412"/>
                <a:gd name="T63" fmla="*/ 262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12" h="412">
                  <a:moveTo>
                    <a:pt x="206" y="0"/>
                  </a:moveTo>
                  <a:cubicBezTo>
                    <a:pt x="92" y="0"/>
                    <a:pt x="0" y="93"/>
                    <a:pt x="0" y="206"/>
                  </a:cubicBezTo>
                  <a:cubicBezTo>
                    <a:pt x="0" y="320"/>
                    <a:pt x="92" y="412"/>
                    <a:pt x="206" y="412"/>
                  </a:cubicBezTo>
                  <a:cubicBezTo>
                    <a:pt x="320" y="412"/>
                    <a:pt x="412" y="320"/>
                    <a:pt x="412" y="206"/>
                  </a:cubicBezTo>
                  <a:cubicBezTo>
                    <a:pt x="412" y="93"/>
                    <a:pt x="320" y="0"/>
                    <a:pt x="206" y="0"/>
                  </a:cubicBezTo>
                  <a:close/>
                  <a:moveTo>
                    <a:pt x="206" y="376"/>
                  </a:moveTo>
                  <a:cubicBezTo>
                    <a:pt x="112" y="376"/>
                    <a:pt x="36" y="300"/>
                    <a:pt x="36" y="206"/>
                  </a:cubicBezTo>
                  <a:cubicBezTo>
                    <a:pt x="36" y="112"/>
                    <a:pt x="112" y="36"/>
                    <a:pt x="206" y="36"/>
                  </a:cubicBezTo>
                  <a:cubicBezTo>
                    <a:pt x="300" y="36"/>
                    <a:pt x="376" y="112"/>
                    <a:pt x="376" y="206"/>
                  </a:cubicBezTo>
                  <a:cubicBezTo>
                    <a:pt x="376" y="300"/>
                    <a:pt x="300" y="376"/>
                    <a:pt x="206" y="376"/>
                  </a:cubicBezTo>
                  <a:close/>
                  <a:moveTo>
                    <a:pt x="189" y="262"/>
                  </a:moveTo>
                  <a:cubicBezTo>
                    <a:pt x="125" y="262"/>
                    <a:pt x="125" y="262"/>
                    <a:pt x="125" y="262"/>
                  </a:cubicBezTo>
                  <a:cubicBezTo>
                    <a:pt x="125" y="216"/>
                    <a:pt x="125" y="216"/>
                    <a:pt x="125" y="216"/>
                  </a:cubicBezTo>
                  <a:cubicBezTo>
                    <a:pt x="125" y="197"/>
                    <a:pt x="127" y="183"/>
                    <a:pt x="130" y="172"/>
                  </a:cubicBezTo>
                  <a:cubicBezTo>
                    <a:pt x="133" y="161"/>
                    <a:pt x="139" y="152"/>
                    <a:pt x="148" y="143"/>
                  </a:cubicBezTo>
                  <a:cubicBezTo>
                    <a:pt x="157" y="135"/>
                    <a:pt x="168" y="128"/>
                    <a:pt x="182" y="123"/>
                  </a:cubicBezTo>
                  <a:cubicBezTo>
                    <a:pt x="194" y="150"/>
                    <a:pt x="194" y="150"/>
                    <a:pt x="194" y="150"/>
                  </a:cubicBezTo>
                  <a:cubicBezTo>
                    <a:pt x="182" y="154"/>
                    <a:pt x="172" y="160"/>
                    <a:pt x="167" y="167"/>
                  </a:cubicBezTo>
                  <a:cubicBezTo>
                    <a:pt x="161" y="175"/>
                    <a:pt x="158" y="185"/>
                    <a:pt x="158" y="198"/>
                  </a:cubicBezTo>
                  <a:cubicBezTo>
                    <a:pt x="189" y="198"/>
                    <a:pt x="189" y="198"/>
                    <a:pt x="189" y="198"/>
                  </a:cubicBezTo>
                  <a:lnTo>
                    <a:pt x="189" y="262"/>
                  </a:lnTo>
                  <a:close/>
                  <a:moveTo>
                    <a:pt x="278" y="262"/>
                  </a:moveTo>
                  <a:cubicBezTo>
                    <a:pt x="214" y="262"/>
                    <a:pt x="214" y="262"/>
                    <a:pt x="214" y="262"/>
                  </a:cubicBezTo>
                  <a:cubicBezTo>
                    <a:pt x="214" y="216"/>
                    <a:pt x="214" y="216"/>
                    <a:pt x="214" y="216"/>
                  </a:cubicBezTo>
                  <a:cubicBezTo>
                    <a:pt x="214" y="197"/>
                    <a:pt x="215" y="182"/>
                    <a:pt x="219" y="172"/>
                  </a:cubicBezTo>
                  <a:cubicBezTo>
                    <a:pt x="222" y="161"/>
                    <a:pt x="228" y="152"/>
                    <a:pt x="237" y="143"/>
                  </a:cubicBezTo>
                  <a:cubicBezTo>
                    <a:pt x="246" y="135"/>
                    <a:pt x="257" y="128"/>
                    <a:pt x="270" y="123"/>
                  </a:cubicBezTo>
                  <a:cubicBezTo>
                    <a:pt x="283" y="150"/>
                    <a:pt x="283" y="150"/>
                    <a:pt x="283" y="150"/>
                  </a:cubicBezTo>
                  <a:cubicBezTo>
                    <a:pt x="270" y="154"/>
                    <a:pt x="261" y="160"/>
                    <a:pt x="255" y="167"/>
                  </a:cubicBezTo>
                  <a:cubicBezTo>
                    <a:pt x="250" y="175"/>
                    <a:pt x="247" y="185"/>
                    <a:pt x="247" y="198"/>
                  </a:cubicBezTo>
                  <a:cubicBezTo>
                    <a:pt x="278" y="198"/>
                    <a:pt x="278" y="198"/>
                    <a:pt x="278" y="198"/>
                  </a:cubicBezTo>
                  <a:lnTo>
                    <a:pt x="278" y="26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cxnSp>
        <p:nvCxnSpPr>
          <p:cNvPr id="12" name="Straight Connector 11"/>
          <p:cNvCxnSpPr/>
          <p:nvPr userDrawn="1"/>
        </p:nvCxnSpPr>
        <p:spPr>
          <a:xfrm>
            <a:off x="2795849" y="4437853"/>
            <a:ext cx="6600305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12"/>
          <p:cNvGrpSpPr/>
          <p:nvPr userDrawn="1"/>
        </p:nvGrpSpPr>
        <p:grpSpPr>
          <a:xfrm>
            <a:off x="3619913" y="4738255"/>
            <a:ext cx="4952177" cy="283924"/>
            <a:chOff x="587076" y="4891945"/>
            <a:chExt cx="6379553" cy="365760"/>
          </a:xfrm>
        </p:grpSpPr>
        <p:pic>
          <p:nvPicPr>
            <p:cNvPr id="14" name="Picture 2" descr="C:\Users\kathyp\Documents\00_Brand-Resources\Multimode Elements\Multimode Icons\PNG\Multimode-Icon_HANG.png"/>
            <p:cNvPicPr>
              <a:picLocks noChangeAspect="1" noChangeArrowheads="1"/>
            </p:cNvPicPr>
            <p:nvPr userDrawn="1"/>
          </p:nvPicPr>
          <p:blipFill>
            <a:blip r:embed="rId3" cstate="screen"/>
            <a:srcRect/>
            <a:stretch>
              <a:fillRect/>
            </a:stretch>
          </p:blipFill>
          <p:spPr bwMode="auto">
            <a:xfrm>
              <a:off x="587076" y="4917112"/>
              <a:ext cx="311886" cy="311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3" descr="C:\Users\kathyp\Documents\00_Brand-Resources\Multimode Elements\Multimode Icons\PNG\Multimode-Icon_HOLD.png"/>
            <p:cNvPicPr>
              <a:picLocks noChangeAspect="1" noChangeArrowheads="1"/>
            </p:cNvPicPr>
            <p:nvPr userDrawn="1"/>
          </p:nvPicPr>
          <p:blipFill>
            <a:blip r:embed="rId4" cstate="screen"/>
            <a:srcRect/>
            <a:stretch>
              <a:fillRect/>
            </a:stretch>
          </p:blipFill>
          <p:spPr bwMode="auto">
            <a:xfrm>
              <a:off x="1300860" y="4917112"/>
              <a:ext cx="311886" cy="311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4" descr="C:\Users\kathyp\Documents\00_Brand-Resources\Multimode Elements\Multimode Icons\PNG\Multimode-Icon_LAPTOP.png"/>
            <p:cNvPicPr>
              <a:picLocks noChangeAspect="1" noChangeArrowheads="1"/>
            </p:cNvPicPr>
            <p:nvPr userDrawn="1"/>
          </p:nvPicPr>
          <p:blipFill>
            <a:blip r:embed="rId5" cstate="screen"/>
            <a:srcRect/>
            <a:stretch>
              <a:fillRect/>
            </a:stretch>
          </p:blipFill>
          <p:spPr bwMode="auto">
            <a:xfrm>
              <a:off x="1658247" y="4917112"/>
              <a:ext cx="311886" cy="311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5" descr="C:\Users\kathyp\Documents\00_Brand-Resources\Multimode Elements\Multimode Icons\PNG\Multimode-Icon_STAND.png"/>
            <p:cNvPicPr>
              <a:picLocks noChangeAspect="1" noChangeArrowheads="1"/>
            </p:cNvPicPr>
            <p:nvPr userDrawn="1"/>
          </p:nvPicPr>
          <p:blipFill>
            <a:blip r:embed="rId6" cstate="screen"/>
            <a:srcRect/>
            <a:stretch>
              <a:fillRect/>
            </a:stretch>
          </p:blipFill>
          <p:spPr bwMode="auto">
            <a:xfrm>
              <a:off x="2728428" y="4917112"/>
              <a:ext cx="311886" cy="311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6" descr="C:\Users\kathyp\Documents\00_Brand-Resources\Multimode Elements\Multimode Icons\PNG\Multimode-Icon_STAND-Tablet.png"/>
            <p:cNvPicPr>
              <a:picLocks noChangeAspect="1" noChangeArrowheads="1"/>
            </p:cNvPicPr>
            <p:nvPr userDrawn="1"/>
          </p:nvPicPr>
          <p:blipFill>
            <a:blip r:embed="rId7" cstate="screen"/>
            <a:srcRect/>
            <a:stretch>
              <a:fillRect/>
            </a:stretch>
          </p:blipFill>
          <p:spPr bwMode="auto">
            <a:xfrm>
              <a:off x="3442212" y="4917112"/>
              <a:ext cx="311886" cy="311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7" descr="C:\Users\kathyp\Documents\00_Brand-Resources\Multimode Elements\Multimode Icons\PNG\Multimode-Icon_TABLE.png"/>
            <p:cNvPicPr>
              <a:picLocks noChangeAspect="1" noChangeArrowheads="1"/>
            </p:cNvPicPr>
            <p:nvPr userDrawn="1"/>
          </p:nvPicPr>
          <p:blipFill>
            <a:blip r:embed="rId8" cstate="screen"/>
            <a:srcRect/>
            <a:stretch>
              <a:fillRect/>
            </a:stretch>
          </p:blipFill>
          <p:spPr bwMode="auto">
            <a:xfrm>
              <a:off x="3799599" y="4917112"/>
              <a:ext cx="311886" cy="311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8" descr="C:\Users\kathyp\Documents\00_Brand-Resources\Multimode Elements\Multimode Icons\PNG\Multimode-Icon_TABLET.png"/>
            <p:cNvPicPr>
              <a:picLocks noChangeAspect="1" noChangeArrowheads="1"/>
            </p:cNvPicPr>
            <p:nvPr userDrawn="1"/>
          </p:nvPicPr>
          <p:blipFill>
            <a:blip r:embed="rId9" cstate="screen"/>
            <a:srcRect/>
            <a:stretch>
              <a:fillRect/>
            </a:stretch>
          </p:blipFill>
          <p:spPr bwMode="auto">
            <a:xfrm>
              <a:off x="4156986" y="4917112"/>
              <a:ext cx="311886" cy="311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9" descr="C:\Users\kathyp\Documents\00_Brand-Resources\Multimode Elements\Multimode Icons\PNG\Multimode-Icon_TENT.png"/>
            <p:cNvPicPr>
              <a:picLocks noChangeAspect="1" noChangeArrowheads="1"/>
            </p:cNvPicPr>
            <p:nvPr userDrawn="1"/>
          </p:nvPicPr>
          <p:blipFill>
            <a:blip r:embed="rId10" cstate="screen"/>
            <a:srcRect/>
            <a:stretch>
              <a:fillRect/>
            </a:stretch>
          </p:blipFill>
          <p:spPr bwMode="auto">
            <a:xfrm>
              <a:off x="5583564" y="4917112"/>
              <a:ext cx="311886" cy="311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10" descr="C:\Users\kathyp\Documents\00_Brand-Resources\Multimode Elements\Multimode Icons\PNG\Multimode-Icon_TILT.png"/>
            <p:cNvPicPr>
              <a:picLocks noChangeAspect="1" noChangeArrowheads="1"/>
            </p:cNvPicPr>
            <p:nvPr userDrawn="1"/>
          </p:nvPicPr>
          <p:blipFill>
            <a:blip r:embed="rId11" cstate="screen"/>
            <a:srcRect/>
            <a:stretch>
              <a:fillRect/>
            </a:stretch>
          </p:blipFill>
          <p:spPr bwMode="auto">
            <a:xfrm>
              <a:off x="6297348" y="4917112"/>
              <a:ext cx="311886" cy="311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11" descr="C:\Users\kathyp\Documents\00_Brand-Resources\Multimode Elements\Multimode Icons\PNG\Multimode-Icon_TV.png"/>
            <p:cNvPicPr>
              <a:picLocks noChangeAspect="1" noChangeArrowheads="1"/>
            </p:cNvPicPr>
            <p:nvPr userDrawn="1"/>
          </p:nvPicPr>
          <p:blipFill>
            <a:blip r:embed="rId12" cstate="screen"/>
            <a:srcRect/>
            <a:stretch>
              <a:fillRect/>
            </a:stretch>
          </p:blipFill>
          <p:spPr bwMode="auto">
            <a:xfrm>
              <a:off x="6654743" y="4917112"/>
              <a:ext cx="311886" cy="311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7" name="Group 175"/>
            <p:cNvGrpSpPr/>
            <p:nvPr userDrawn="1"/>
          </p:nvGrpSpPr>
          <p:grpSpPr>
            <a:xfrm>
              <a:off x="2015634" y="4917112"/>
              <a:ext cx="310896" cy="310896"/>
              <a:chOff x="2024598" y="5468108"/>
              <a:chExt cx="310896" cy="310896"/>
            </a:xfrm>
          </p:grpSpPr>
          <p:sp>
            <p:nvSpPr>
              <p:cNvPr id="46" name="Oval 45"/>
              <p:cNvSpPr/>
              <p:nvPr userDrawn="1"/>
            </p:nvSpPr>
            <p:spPr>
              <a:xfrm>
                <a:off x="2024598" y="5468108"/>
                <a:ext cx="310896" cy="310896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noAutofit/>
              </a:bodyPr>
              <a:lstStyle/>
              <a:p>
                <a:pPr algn="l"/>
                <a:endParaRPr lang="en-US" dirty="0" smtClean="0"/>
              </a:p>
            </p:txBody>
          </p:sp>
          <p:pic>
            <p:nvPicPr>
              <p:cNvPr id="47" name="Picture 46"/>
              <p:cNvPicPr>
                <a:picLocks noChangeAspect="1"/>
              </p:cNvPicPr>
              <p:nvPr userDrawn="1"/>
            </p:nvPicPr>
            <p:blipFill>
              <a:blip r:embed="rId13" cstate="screen"/>
              <a:stretch>
                <a:fillRect/>
              </a:stretch>
            </p:blipFill>
            <p:spPr>
              <a:xfrm>
                <a:off x="2118814" y="5509256"/>
                <a:ext cx="122464" cy="228600"/>
              </a:xfrm>
              <a:prstGeom prst="rect">
                <a:avLst/>
              </a:prstGeom>
            </p:spPr>
          </p:pic>
        </p:grpSp>
        <p:grpSp>
          <p:nvGrpSpPr>
            <p:cNvPr id="9" name="Group 178"/>
            <p:cNvGrpSpPr/>
            <p:nvPr userDrawn="1"/>
          </p:nvGrpSpPr>
          <p:grpSpPr>
            <a:xfrm>
              <a:off x="3085815" y="4917112"/>
              <a:ext cx="310896" cy="310896"/>
              <a:chOff x="3094779" y="5468108"/>
              <a:chExt cx="310896" cy="310896"/>
            </a:xfrm>
          </p:grpSpPr>
          <p:sp>
            <p:nvSpPr>
              <p:cNvPr id="44" name="Oval 43"/>
              <p:cNvSpPr/>
              <p:nvPr userDrawn="1"/>
            </p:nvSpPr>
            <p:spPr>
              <a:xfrm>
                <a:off x="3094779" y="5468108"/>
                <a:ext cx="310896" cy="310896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noAutofit/>
              </a:bodyPr>
              <a:lstStyle/>
              <a:p>
                <a:pPr algn="l"/>
                <a:endParaRPr lang="en-US" dirty="0" smtClean="0"/>
              </a:p>
            </p:txBody>
          </p:sp>
          <p:pic>
            <p:nvPicPr>
              <p:cNvPr id="45" name="Picture 9" descr="C:\Users\yhwang\Desktop\WW Design\Multimode Icons\twitter-01.png"/>
              <p:cNvPicPr>
                <a:picLocks noChangeAspect="1" noChangeArrowheads="1"/>
              </p:cNvPicPr>
              <p:nvPr userDrawn="1"/>
            </p:nvPicPr>
            <p:blipFill>
              <a:blip r:embed="rId14" cstate="screen"/>
              <a:srcRect/>
              <a:stretch>
                <a:fillRect/>
              </a:stretch>
            </p:blipFill>
            <p:spPr bwMode="auto">
              <a:xfrm>
                <a:off x="3094779" y="5468108"/>
                <a:ext cx="310896" cy="310896"/>
              </a:xfrm>
              <a:prstGeom prst="rect">
                <a:avLst/>
              </a:prstGeom>
              <a:noFill/>
            </p:spPr>
          </p:pic>
        </p:grpSp>
        <p:grpSp>
          <p:nvGrpSpPr>
            <p:cNvPr id="13" name="Group 181"/>
            <p:cNvGrpSpPr/>
            <p:nvPr userDrawn="1"/>
          </p:nvGrpSpPr>
          <p:grpSpPr>
            <a:xfrm>
              <a:off x="944463" y="4917112"/>
              <a:ext cx="310896" cy="310896"/>
              <a:chOff x="953427" y="5468108"/>
              <a:chExt cx="310896" cy="310896"/>
            </a:xfrm>
          </p:grpSpPr>
          <p:sp>
            <p:nvSpPr>
              <p:cNvPr id="42" name="Oval 41"/>
              <p:cNvSpPr/>
              <p:nvPr userDrawn="1"/>
            </p:nvSpPr>
            <p:spPr>
              <a:xfrm>
                <a:off x="953427" y="5468108"/>
                <a:ext cx="310896" cy="310896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noAutofit/>
              </a:bodyPr>
              <a:lstStyle/>
              <a:p>
                <a:pPr algn="l"/>
                <a:endParaRPr lang="en-US" dirty="0" smtClean="0"/>
              </a:p>
            </p:txBody>
          </p:sp>
          <p:pic>
            <p:nvPicPr>
              <p:cNvPr id="43" name="Picture 5" descr="C:\Users\yhwang\Desktop\WW Design\Multimode Icons\globe-01.png"/>
              <p:cNvPicPr>
                <a:picLocks noChangeAspect="1" noChangeArrowheads="1"/>
              </p:cNvPicPr>
              <p:nvPr userDrawn="1"/>
            </p:nvPicPr>
            <p:blipFill>
              <a:blip r:embed="rId15" cstate="screen"/>
              <a:srcRect/>
              <a:stretch>
                <a:fillRect/>
              </a:stretch>
            </p:blipFill>
            <p:spPr bwMode="auto">
              <a:xfrm>
                <a:off x="980859" y="5495540"/>
                <a:ext cx="256032" cy="256032"/>
              </a:xfrm>
              <a:prstGeom prst="rect">
                <a:avLst/>
              </a:prstGeom>
              <a:noFill/>
            </p:spPr>
          </p:pic>
        </p:grpSp>
        <p:grpSp>
          <p:nvGrpSpPr>
            <p:cNvPr id="24" name="Group 255"/>
            <p:cNvGrpSpPr/>
            <p:nvPr userDrawn="1"/>
          </p:nvGrpSpPr>
          <p:grpSpPr>
            <a:xfrm>
              <a:off x="2346864" y="4891945"/>
              <a:ext cx="365760" cy="365760"/>
              <a:chOff x="2355828" y="5442941"/>
              <a:chExt cx="365760" cy="365760"/>
            </a:xfrm>
          </p:grpSpPr>
          <p:sp>
            <p:nvSpPr>
              <p:cNvPr id="40" name="Oval 39"/>
              <p:cNvSpPr/>
              <p:nvPr userDrawn="1"/>
            </p:nvSpPr>
            <p:spPr>
              <a:xfrm>
                <a:off x="2380995" y="5468108"/>
                <a:ext cx="310896" cy="310896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noAutofit/>
              </a:bodyPr>
              <a:lstStyle/>
              <a:p>
                <a:pPr algn="l"/>
                <a:endParaRPr lang="en-US" dirty="0" smtClean="0"/>
              </a:p>
            </p:txBody>
          </p:sp>
          <p:pic>
            <p:nvPicPr>
              <p:cNvPr id="41" name="Picture 2" descr="C:\Users\yhwang\Desktop\WW Design\Multimode Icons\chain-01.png"/>
              <p:cNvPicPr>
                <a:picLocks noChangeAspect="1" noChangeArrowheads="1"/>
              </p:cNvPicPr>
              <p:nvPr userDrawn="1"/>
            </p:nvPicPr>
            <p:blipFill>
              <a:blip r:embed="rId16" cstate="screen"/>
              <a:srcRect/>
              <a:stretch>
                <a:fillRect/>
              </a:stretch>
            </p:blipFill>
            <p:spPr bwMode="auto">
              <a:xfrm>
                <a:off x="2355828" y="5442941"/>
                <a:ext cx="365760" cy="365760"/>
              </a:xfrm>
              <a:prstGeom prst="rect">
                <a:avLst/>
              </a:prstGeom>
              <a:noFill/>
            </p:spPr>
          </p:pic>
        </p:grpSp>
        <p:grpSp>
          <p:nvGrpSpPr>
            <p:cNvPr id="25" name="Group 258"/>
            <p:cNvGrpSpPr/>
            <p:nvPr userDrawn="1"/>
          </p:nvGrpSpPr>
          <p:grpSpPr>
            <a:xfrm>
              <a:off x="5227167" y="4917112"/>
              <a:ext cx="310896" cy="310896"/>
              <a:chOff x="5236131" y="5468108"/>
              <a:chExt cx="310896" cy="310896"/>
            </a:xfrm>
          </p:grpSpPr>
          <p:sp>
            <p:nvSpPr>
              <p:cNvPr id="38" name="Oval 37"/>
              <p:cNvSpPr/>
              <p:nvPr userDrawn="1"/>
            </p:nvSpPr>
            <p:spPr>
              <a:xfrm>
                <a:off x="5236131" y="5468108"/>
                <a:ext cx="310896" cy="310896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noAutofit/>
              </a:bodyPr>
              <a:lstStyle/>
              <a:p>
                <a:pPr algn="l"/>
                <a:endParaRPr lang="en-US" dirty="0" smtClean="0"/>
              </a:p>
            </p:txBody>
          </p:sp>
          <p:pic>
            <p:nvPicPr>
              <p:cNvPr id="39" name="Picture 38" descr="C:\Users\yhwang\Desktop\WW Design\Multimode Icons\facebook-01.png"/>
              <p:cNvPicPr>
                <a:picLocks noChangeAspect="1" noChangeArrowheads="1"/>
              </p:cNvPicPr>
              <p:nvPr userDrawn="1"/>
            </p:nvPicPr>
            <p:blipFill>
              <a:blip r:embed="rId17" cstate="screen"/>
              <a:srcRect/>
              <a:stretch>
                <a:fillRect/>
              </a:stretch>
            </p:blipFill>
            <p:spPr bwMode="auto">
              <a:xfrm>
                <a:off x="5236131" y="5468108"/>
                <a:ext cx="310896" cy="310896"/>
              </a:xfrm>
              <a:prstGeom prst="rect">
                <a:avLst/>
              </a:prstGeom>
              <a:noFill/>
            </p:spPr>
          </p:pic>
        </p:grpSp>
        <p:grpSp>
          <p:nvGrpSpPr>
            <p:cNvPr id="26" name="Group 261"/>
            <p:cNvGrpSpPr/>
            <p:nvPr userDrawn="1"/>
          </p:nvGrpSpPr>
          <p:grpSpPr>
            <a:xfrm>
              <a:off x="4514373" y="4917112"/>
              <a:ext cx="310896" cy="310896"/>
              <a:chOff x="4523337" y="5468108"/>
              <a:chExt cx="310896" cy="310896"/>
            </a:xfrm>
          </p:grpSpPr>
          <p:sp>
            <p:nvSpPr>
              <p:cNvPr id="36" name="Oval 35"/>
              <p:cNvSpPr/>
              <p:nvPr userDrawn="1"/>
            </p:nvSpPr>
            <p:spPr>
              <a:xfrm>
                <a:off x="4523337" y="5468108"/>
                <a:ext cx="310896" cy="310896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noAutofit/>
              </a:bodyPr>
              <a:lstStyle/>
              <a:p>
                <a:pPr algn="l"/>
                <a:endParaRPr lang="en-US" dirty="0" smtClean="0"/>
              </a:p>
            </p:txBody>
          </p:sp>
          <p:pic>
            <p:nvPicPr>
              <p:cNvPr id="37" name="Picture 7" descr="C:\Users\yhwang\Desktop\WW Design\Multimode Icons\server-01.png"/>
              <p:cNvPicPr>
                <a:picLocks noChangeAspect="1" noChangeArrowheads="1"/>
              </p:cNvPicPr>
              <p:nvPr userDrawn="1"/>
            </p:nvPicPr>
            <p:blipFill>
              <a:blip r:embed="rId18" cstate="screen"/>
              <a:srcRect/>
              <a:stretch>
                <a:fillRect/>
              </a:stretch>
            </p:blipFill>
            <p:spPr bwMode="auto">
              <a:xfrm>
                <a:off x="4523337" y="5468108"/>
                <a:ext cx="310896" cy="310896"/>
              </a:xfrm>
              <a:prstGeom prst="rect">
                <a:avLst/>
              </a:prstGeom>
              <a:noFill/>
            </p:spPr>
          </p:pic>
        </p:grpSp>
        <p:grpSp>
          <p:nvGrpSpPr>
            <p:cNvPr id="27" name="Group 264"/>
            <p:cNvGrpSpPr/>
            <p:nvPr userDrawn="1"/>
          </p:nvGrpSpPr>
          <p:grpSpPr>
            <a:xfrm>
              <a:off x="4870770" y="4917112"/>
              <a:ext cx="310896" cy="310896"/>
              <a:chOff x="4879734" y="5468108"/>
              <a:chExt cx="310896" cy="310896"/>
            </a:xfrm>
          </p:grpSpPr>
          <p:sp>
            <p:nvSpPr>
              <p:cNvPr id="34" name="Oval 33"/>
              <p:cNvSpPr/>
              <p:nvPr userDrawn="1"/>
            </p:nvSpPr>
            <p:spPr>
              <a:xfrm>
                <a:off x="4879734" y="5468108"/>
                <a:ext cx="310896" cy="310896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noAutofit/>
              </a:bodyPr>
              <a:lstStyle/>
              <a:p>
                <a:pPr algn="l"/>
                <a:endParaRPr lang="en-US" dirty="0" smtClean="0"/>
              </a:p>
            </p:txBody>
          </p:sp>
          <p:pic>
            <p:nvPicPr>
              <p:cNvPr id="35" name="Picture 6" descr="C:\Users\yhwang\Desktop\WW Design\Multimode Icons\network-01.png"/>
              <p:cNvPicPr>
                <a:picLocks noChangeAspect="1" noChangeArrowheads="1"/>
              </p:cNvPicPr>
              <p:nvPr userDrawn="1"/>
            </p:nvPicPr>
            <p:blipFill>
              <a:blip r:embed="rId19" cstate="screen"/>
              <a:srcRect/>
              <a:stretch>
                <a:fillRect/>
              </a:stretch>
            </p:blipFill>
            <p:spPr bwMode="auto">
              <a:xfrm>
                <a:off x="4879734" y="5468108"/>
                <a:ext cx="310896" cy="310896"/>
              </a:xfrm>
              <a:prstGeom prst="rect">
                <a:avLst/>
              </a:prstGeom>
              <a:noFill/>
            </p:spPr>
          </p:pic>
        </p:grpSp>
        <p:grpSp>
          <p:nvGrpSpPr>
            <p:cNvPr id="28" name="Group 267"/>
            <p:cNvGrpSpPr/>
            <p:nvPr userDrawn="1"/>
          </p:nvGrpSpPr>
          <p:grpSpPr>
            <a:xfrm>
              <a:off x="5940951" y="4917112"/>
              <a:ext cx="310896" cy="310896"/>
              <a:chOff x="5949915" y="5468108"/>
              <a:chExt cx="310896" cy="310896"/>
            </a:xfrm>
          </p:grpSpPr>
          <p:sp>
            <p:nvSpPr>
              <p:cNvPr id="32" name="Oval 31"/>
              <p:cNvSpPr/>
              <p:nvPr userDrawn="1"/>
            </p:nvSpPr>
            <p:spPr>
              <a:xfrm>
                <a:off x="5949915" y="5468108"/>
                <a:ext cx="310896" cy="310896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noAutofit/>
              </a:bodyPr>
              <a:lstStyle/>
              <a:p>
                <a:pPr algn="l"/>
                <a:endParaRPr lang="en-US" dirty="0" smtClean="0"/>
              </a:p>
            </p:txBody>
          </p:sp>
          <p:pic>
            <p:nvPicPr>
              <p:cNvPr id="33" name="Picture 8" descr="C:\Users\yhwang\Desktop\WW Design\Multimode Icons\think_light-01.png"/>
              <p:cNvPicPr>
                <a:picLocks noChangeAspect="1" noChangeArrowheads="1"/>
              </p:cNvPicPr>
              <p:nvPr userDrawn="1"/>
            </p:nvPicPr>
            <p:blipFill>
              <a:blip r:embed="rId20" cstate="screen"/>
              <a:srcRect/>
              <a:stretch>
                <a:fillRect/>
              </a:stretch>
            </p:blipFill>
            <p:spPr bwMode="auto">
              <a:xfrm>
                <a:off x="5949915" y="5468108"/>
                <a:ext cx="310896" cy="310896"/>
              </a:xfrm>
              <a:prstGeom prst="rect">
                <a:avLst/>
              </a:prstGeom>
              <a:noFill/>
            </p:spPr>
          </p:pic>
        </p:grpSp>
      </p:grpSp>
      <p:pic>
        <p:nvPicPr>
          <p:cNvPr id="48" name="Picture 47"/>
          <p:cNvPicPr>
            <a:picLocks noChangeAspect="1"/>
          </p:cNvPicPr>
          <p:nvPr userDrawn="1"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0188" y="2009776"/>
            <a:ext cx="6971627" cy="2231536"/>
          </a:xfrm>
          <a:prstGeom prst="rect">
            <a:avLst/>
          </a:prstGeom>
        </p:spPr>
      </p:pic>
      <p:pic>
        <p:nvPicPr>
          <p:cNvPr id="50" name="图片 49" descr="医疗LOGO 标准 色彩.png"/>
          <p:cNvPicPr>
            <a:picLocks noChangeAspect="1"/>
          </p:cNvPicPr>
          <p:nvPr userDrawn="1"/>
        </p:nvPicPr>
        <p:blipFill>
          <a:blip r:embed="rId22" cstate="print"/>
          <a:stretch>
            <a:fillRect/>
          </a:stretch>
        </p:blipFill>
        <p:spPr>
          <a:xfrm>
            <a:off x="9396154" y="477208"/>
            <a:ext cx="2304293" cy="78333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893"/>
            <a:ext cx="12190415" cy="6857107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548640" y="6473952"/>
            <a:ext cx="2413343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marL="0" marR="0" indent="0" algn="l" defTabSz="12185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200" cap="none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z="1000" smtClean="0">
                <a:solidFill>
                  <a:srgbClr val="939598"/>
                </a:solidFill>
                <a:cs typeface="Arial" panose="020B0604020202020204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 userDrawn="1"/>
        </p:nvSpPr>
        <p:spPr bwMode="gray">
          <a:xfrm>
            <a:off x="11748699" y="6395714"/>
            <a:ext cx="443301" cy="322249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slide number"/>
          <p:cNvSpPr txBox="1"/>
          <p:nvPr userDrawn="1"/>
        </p:nvSpPr>
        <p:spPr bwMode="white">
          <a:xfrm>
            <a:off x="11748699" y="6389258"/>
            <a:ext cx="450345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smtClean="0"/>
              <a:t>‹#›</a:t>
            </a:fld>
            <a:endParaRPr lang="en-US" dirty="0" smtClean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4982" y="5505441"/>
            <a:ext cx="1330737" cy="443301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sldNum="0" hdr="0" dt="0"/>
  <p:txStyles>
    <p:titleStyle>
      <a:lvl1pPr algn="ctr" defTabSz="1218565" rtl="0" eaLnBrk="1" latinLnBrk="0" hangingPunct="1">
        <a:spcBef>
          <a:spcPct val="0"/>
        </a:spcBef>
        <a:buNone/>
        <a:defRPr sz="4300" kern="1200" cap="all" baseline="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457200" indent="-457200" algn="l" defTabSz="1218565" rtl="0" eaLnBrk="1" latinLnBrk="0" hangingPunct="1">
        <a:spcBef>
          <a:spcPct val="20000"/>
        </a:spcBef>
        <a:buClr>
          <a:schemeClr val="tx2"/>
        </a:buClr>
        <a:buFont typeface="Wingdings" panose="05000000000000000000" pitchFamily="2" charset="2"/>
        <a:buChar char="§"/>
        <a:defRPr sz="43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990600" indent="-381000" algn="l" defTabSz="1218565" rtl="0" eaLnBrk="1" latinLnBrk="0" hangingPunct="1">
        <a:spcBef>
          <a:spcPct val="20000"/>
        </a:spcBef>
        <a:buClr>
          <a:schemeClr val="tx2"/>
        </a:buClr>
        <a:buFont typeface="Wingdings" panose="05000000000000000000" pitchFamily="2" charset="2"/>
        <a:buChar char="§"/>
        <a:defRPr sz="37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524000" indent="-304800" algn="l" defTabSz="1218565" rtl="0" eaLnBrk="1" latinLnBrk="0" hangingPunct="1">
        <a:spcBef>
          <a:spcPct val="20000"/>
        </a:spcBef>
        <a:buClr>
          <a:schemeClr val="tx2"/>
        </a:buClr>
        <a:buFont typeface="Wingdings" panose="05000000000000000000" pitchFamily="2" charset="2"/>
        <a:buChar char="§"/>
        <a:defRPr sz="32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2132965" indent="-304800" algn="l" defTabSz="1218565" rtl="0" eaLnBrk="1" latinLnBrk="0" hangingPunct="1">
        <a:spcBef>
          <a:spcPct val="20000"/>
        </a:spcBef>
        <a:buClr>
          <a:schemeClr val="tx2"/>
        </a:buClr>
        <a:buFont typeface="Wingdings" panose="05000000000000000000" pitchFamily="2" charset="2"/>
        <a:buChar char="§"/>
        <a:defRPr sz="27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742565" indent="-304800" algn="l" defTabSz="1218565" rtl="0" eaLnBrk="1" latinLnBrk="0" hangingPunct="1">
        <a:spcBef>
          <a:spcPct val="20000"/>
        </a:spcBef>
        <a:buClr>
          <a:schemeClr val="tx2"/>
        </a:buClr>
        <a:buFont typeface="Wingdings" panose="05000000000000000000" pitchFamily="2" charset="2"/>
        <a:buChar char="§"/>
        <a:defRPr sz="27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3352165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765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365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965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165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765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365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5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565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165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Java</a:t>
            </a:r>
            <a:r>
              <a:rPr lang="zh-CN" altLang="en-US" dirty="0" smtClean="0"/>
              <a:t>基础知识</a:t>
            </a:r>
            <a:endParaRPr lang="zh-CN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anose="020B0604020202020204" pitchFamily="34" charset="0"/>
              </a:rPr>
              <a:t>201</a:t>
            </a:r>
            <a:r>
              <a:rPr lang="en-US" altLang="zh-CN" sz="1000" dirty="0" smtClean="0">
                <a:solidFill>
                  <a:srgbClr val="939598"/>
                </a:solidFill>
                <a:cs typeface="Arial" panose="020B0604020202020204" pitchFamily="34" charset="0"/>
              </a:rPr>
              <a:t>8</a:t>
            </a:r>
            <a:r>
              <a:rPr lang="en-US" sz="1000" dirty="0" smtClean="0">
                <a:solidFill>
                  <a:srgbClr val="939598"/>
                </a:solidFill>
                <a:cs typeface="Arial" panose="020B0604020202020204" pitchFamily="34" charset="0"/>
              </a:rPr>
              <a:t> Lenovo Internal. All rights reserved.</a:t>
            </a:r>
            <a:endParaRPr lang="en-US" sz="1000" dirty="0">
              <a:solidFill>
                <a:srgbClr val="939598"/>
              </a:solidFill>
              <a:cs typeface="Arial" panose="020B0604020202020204" pitchFamily="34" charset="0"/>
            </a:endParaRPr>
          </a:p>
        </p:txBody>
      </p:sp>
      <p:sp>
        <p:nvSpPr>
          <p:cNvPr id="15" name="Subtitle 1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金海</a:t>
            </a:r>
            <a:r>
              <a:rPr lang="zh-CN" altLang="en-US" dirty="0" smtClean="0"/>
              <a:t>忠</a:t>
            </a:r>
            <a:endParaRPr lang="en-US" altLang="zh-CN" dirty="0" smtClean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201</a:t>
            </a:r>
            <a:r>
              <a:rPr lang="en-US" altLang="zh-CN" dirty="0" smtClean="0"/>
              <a:t>8</a:t>
            </a:r>
            <a:r>
              <a:rPr lang="en-US" dirty="0" smtClean="0"/>
              <a:t>/</a:t>
            </a:r>
            <a:r>
              <a:rPr lang="en-US" altLang="zh-CN" dirty="0" smtClean="0"/>
              <a:t>07</a:t>
            </a:r>
            <a:r>
              <a:rPr lang="en-US" dirty="0" smtClean="0"/>
              <a:t>/</a:t>
            </a:r>
            <a:r>
              <a:rPr lang="en-US" altLang="zh-CN" dirty="0" smtClean="0"/>
              <a:t>26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程序注释</a:t>
            </a:r>
            <a:endParaRPr lang="zh-CN" altLang="en-US" dirty="0"/>
          </a:p>
        </p:txBody>
      </p:sp>
      <p:sp>
        <p:nvSpPr>
          <p:cNvPr id="7" name="Content Placeholder 6"/>
          <p:cNvSpPr>
            <a:spLocks noGrp="1"/>
          </p:cNvSpPr>
          <p:nvPr/>
        </p:nvSpPr>
        <p:spPr>
          <a:xfrm>
            <a:off x="548640" y="1546860"/>
            <a:ext cx="11349990" cy="4511675"/>
          </a:xfrm>
          <a:prstGeom prst="rect">
            <a:avLst/>
          </a:prstGeom>
        </p:spPr>
        <p:txBody>
          <a:bodyPr/>
          <a:lstStyle>
            <a:lvl1pPr marL="457200" indent="-457200" algn="l" defTabSz="1218565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4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990600" indent="-381000" algn="l" defTabSz="1218565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37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524000" indent="-304800" algn="l" defTabSz="1218565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3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2132965" indent="-304800" algn="l" defTabSz="1218565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7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742565" indent="-304800" algn="l" defTabSz="1218565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7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352165" indent="-304800" algn="l" defTabSz="12185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65" indent="-304800" algn="l" defTabSz="12185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365" indent="-304800" algn="l" defTabSz="12185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965" indent="-304800" algn="l" defTabSz="12185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zh-CN" altLang="en-US" sz="2400" dirty="0" smtClean="0"/>
              <a:t>三种支持方案：</a:t>
            </a:r>
            <a:endParaRPr lang="en-US" altLang="zh-CN" sz="2400" dirty="0" smtClean="0"/>
          </a:p>
          <a:p>
            <a:pPr>
              <a:lnSpc>
                <a:spcPct val="200000"/>
              </a:lnSpc>
              <a:buFont typeface="+mj-lt"/>
              <a:buAutoNum type="arabicPeriod"/>
            </a:pPr>
            <a:r>
              <a:rPr lang="zh-CN" altLang="en-US" sz="2400" dirty="0" smtClean="0"/>
              <a:t>单行注释： 使用“</a:t>
            </a:r>
            <a:r>
              <a:rPr lang="en-US" altLang="zh-CN" sz="2400" dirty="0" smtClean="0"/>
              <a:t>//</a:t>
            </a:r>
            <a:r>
              <a:rPr lang="zh-CN" altLang="en-US" sz="2400" dirty="0" smtClean="0"/>
              <a:t>”进行标记</a:t>
            </a:r>
            <a:endParaRPr lang="en-US" altLang="zh-CN" sz="2400" dirty="0" smtClean="0"/>
          </a:p>
          <a:p>
            <a:pPr>
              <a:lnSpc>
                <a:spcPct val="200000"/>
              </a:lnSpc>
              <a:buFont typeface="+mj-lt"/>
              <a:buAutoNum type="arabicPeriod"/>
            </a:pPr>
            <a:r>
              <a:rPr lang="zh-CN" altLang="en-US" sz="2400" dirty="0"/>
              <a:t>多</a:t>
            </a:r>
            <a:r>
              <a:rPr lang="zh-CN" altLang="en-US" sz="2400" dirty="0" smtClean="0"/>
              <a:t>行注释： 使用“</a:t>
            </a:r>
            <a:r>
              <a:rPr lang="en-US" altLang="zh-CN" sz="2400" dirty="0" smtClean="0"/>
              <a:t>/</a:t>
            </a:r>
            <a:r>
              <a:rPr lang="zh-CN" altLang="en-US" sz="2400" dirty="0" smtClean="0"/>
              <a:t>* </a:t>
            </a:r>
            <a:r>
              <a:rPr lang="en-US" altLang="zh-CN" sz="2400" dirty="0" smtClean="0"/>
              <a:t>… </a:t>
            </a:r>
            <a:r>
              <a:rPr lang="zh-CN" altLang="en-US" sz="2400" dirty="0" smtClean="0"/>
              <a:t>*</a:t>
            </a:r>
            <a:r>
              <a:rPr lang="en-US" altLang="zh-CN" sz="2400" dirty="0" smtClean="0"/>
              <a:t>/</a:t>
            </a:r>
            <a:r>
              <a:rPr lang="zh-CN" altLang="en-US" sz="2400" dirty="0" smtClean="0"/>
              <a:t>”进行标记</a:t>
            </a:r>
            <a:endParaRPr lang="en-US" altLang="zh-CN" sz="2400" dirty="0" smtClean="0"/>
          </a:p>
          <a:p>
            <a:pPr>
              <a:lnSpc>
                <a:spcPct val="200000"/>
              </a:lnSpc>
              <a:buFont typeface="+mj-lt"/>
              <a:buAutoNum type="arabicPeriod"/>
            </a:pPr>
            <a:r>
              <a:rPr lang="zh-CN" altLang="en-US" sz="2400" dirty="0" smtClean="0"/>
              <a:t>文档注释： 使用“</a:t>
            </a:r>
            <a:r>
              <a:rPr lang="en-US" altLang="zh-CN" sz="2400" dirty="0" smtClean="0"/>
              <a:t>/</a:t>
            </a:r>
            <a:r>
              <a:rPr lang="zh-CN" altLang="en-US" sz="2400" dirty="0" smtClean="0"/>
              <a:t>** 注释标记 *</a:t>
            </a:r>
            <a:r>
              <a:rPr lang="en-US" altLang="zh-CN" sz="2400" dirty="0" smtClean="0"/>
              <a:t>/</a:t>
            </a:r>
            <a:r>
              <a:rPr lang="zh-CN" altLang="en-US" sz="2400" dirty="0" smtClean="0"/>
              <a:t>”进行标记。</a:t>
            </a:r>
            <a:endParaRPr lang="en-US" altLang="zh-CN" sz="2400" dirty="0" smtClean="0"/>
          </a:p>
          <a:p>
            <a:pPr>
              <a:lnSpc>
                <a:spcPct val="200000"/>
              </a:lnSpc>
            </a:pPr>
            <a:endParaRPr lang="en-US" sz="2400" dirty="0"/>
          </a:p>
          <a:p>
            <a:pPr>
              <a:lnSpc>
                <a:spcPct val="200000"/>
              </a:lnSpc>
            </a:pPr>
            <a:endParaRPr lang="en-US" sz="2400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548640" y="6473952"/>
            <a:ext cx="3860800" cy="153888"/>
          </a:xfrm>
        </p:spPr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anose="020B0604020202020204" pitchFamily="34" charset="0"/>
              </a:rPr>
              <a:t>201</a:t>
            </a:r>
            <a:r>
              <a:rPr lang="en-US" altLang="zh-CN" sz="1000" dirty="0" smtClean="0">
                <a:solidFill>
                  <a:srgbClr val="939598"/>
                </a:solidFill>
                <a:cs typeface="Arial" panose="020B0604020202020204" pitchFamily="34" charset="0"/>
              </a:rPr>
              <a:t>8</a:t>
            </a:r>
            <a:r>
              <a:rPr lang="en-US" sz="1000" dirty="0" smtClean="0">
                <a:solidFill>
                  <a:srgbClr val="939598"/>
                </a:solidFill>
                <a:cs typeface="Arial" panose="020B0604020202020204" pitchFamily="34" charset="0"/>
              </a:rPr>
              <a:t> Lenovo Internal. All rights reserved.</a:t>
            </a:r>
            <a:endParaRPr lang="en-US" sz="1000" dirty="0">
              <a:solidFill>
                <a:srgbClr val="939598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1050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标识符</a:t>
            </a:r>
            <a:endParaRPr lang="zh-CN" altLang="en-US" dirty="0"/>
          </a:p>
        </p:txBody>
      </p:sp>
      <p:sp>
        <p:nvSpPr>
          <p:cNvPr id="7" name="Content Placeholder 6"/>
          <p:cNvSpPr>
            <a:spLocks noGrp="1"/>
          </p:cNvSpPr>
          <p:nvPr/>
        </p:nvSpPr>
        <p:spPr>
          <a:xfrm>
            <a:off x="548640" y="1546860"/>
            <a:ext cx="11349990" cy="4511675"/>
          </a:xfrm>
          <a:prstGeom prst="rect">
            <a:avLst/>
          </a:prstGeom>
        </p:spPr>
        <p:txBody>
          <a:bodyPr/>
          <a:lstStyle>
            <a:lvl1pPr marL="457200" indent="-457200" algn="l" defTabSz="1218565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4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990600" indent="-381000" algn="l" defTabSz="1218565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37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524000" indent="-304800" algn="l" defTabSz="1218565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3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2132965" indent="-304800" algn="l" defTabSz="1218565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7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742565" indent="-304800" algn="l" defTabSz="1218565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7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352165" indent="-304800" algn="l" defTabSz="12185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65" indent="-304800" algn="l" defTabSz="12185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365" indent="-304800" algn="l" defTabSz="12185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965" indent="-304800" algn="l" defTabSz="12185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zh-CN" altLang="en-US" sz="2400" dirty="0" smtClean="0"/>
              <a:t>标识符：类名称、方法名称、变量名称等</a:t>
            </a:r>
            <a:endParaRPr lang="en-US" altLang="zh-CN" sz="2400" dirty="0" smtClean="0"/>
          </a:p>
          <a:p>
            <a:pPr>
              <a:lnSpc>
                <a:spcPct val="200000"/>
              </a:lnSpc>
            </a:pPr>
            <a:r>
              <a:rPr lang="zh-CN" altLang="en-US" sz="2400" dirty="0" smtClean="0"/>
              <a:t>基本组成：字母、数字、</a:t>
            </a:r>
            <a:r>
              <a:rPr lang="en-US" altLang="zh-CN" sz="2400" dirty="0" smtClean="0"/>
              <a:t>_</a:t>
            </a:r>
            <a:r>
              <a:rPr lang="zh-CN" altLang="en-US" sz="2400" dirty="0" smtClean="0"/>
              <a:t>、</a:t>
            </a:r>
            <a:r>
              <a:rPr lang="en-US" altLang="zh-CN" sz="2400" dirty="0" smtClean="0"/>
              <a:t>$</a:t>
            </a:r>
            <a:r>
              <a:rPr lang="zh-CN" altLang="en-US" sz="2400" dirty="0" smtClean="0"/>
              <a:t>组成，不能以数字开头，不能是</a:t>
            </a:r>
            <a:r>
              <a:rPr lang="en-US" altLang="zh-CN" sz="2400" dirty="0" smtClean="0"/>
              <a:t>Java</a:t>
            </a:r>
            <a:r>
              <a:rPr lang="zh-CN" altLang="en-US" sz="2400" dirty="0" smtClean="0"/>
              <a:t>的关键字。</a:t>
            </a:r>
            <a:endParaRPr lang="en-US" altLang="zh-CN" sz="2400" dirty="0" smtClean="0"/>
          </a:p>
          <a:p>
            <a:pPr>
              <a:lnSpc>
                <a:spcPct val="200000"/>
              </a:lnSpc>
            </a:pPr>
            <a:endParaRPr lang="en-US" sz="2400" dirty="0"/>
          </a:p>
          <a:p>
            <a:pPr>
              <a:lnSpc>
                <a:spcPct val="200000"/>
              </a:lnSpc>
            </a:pPr>
            <a:endParaRPr lang="en-US" sz="2400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548640" y="6473952"/>
            <a:ext cx="3860800" cy="153888"/>
          </a:xfrm>
        </p:spPr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anose="020B0604020202020204" pitchFamily="34" charset="0"/>
              </a:rPr>
              <a:t>201</a:t>
            </a:r>
            <a:r>
              <a:rPr lang="en-US" altLang="zh-CN" sz="1000" dirty="0" smtClean="0">
                <a:solidFill>
                  <a:srgbClr val="939598"/>
                </a:solidFill>
                <a:cs typeface="Arial" panose="020B0604020202020204" pitchFamily="34" charset="0"/>
              </a:rPr>
              <a:t>8</a:t>
            </a:r>
            <a:r>
              <a:rPr lang="en-US" sz="1000" dirty="0" smtClean="0">
                <a:solidFill>
                  <a:srgbClr val="939598"/>
                </a:solidFill>
                <a:cs typeface="Arial" panose="020B0604020202020204" pitchFamily="34" charset="0"/>
              </a:rPr>
              <a:t> Lenovo Internal. All rights reserved.</a:t>
            </a:r>
            <a:endParaRPr lang="en-US" sz="1000" dirty="0">
              <a:solidFill>
                <a:srgbClr val="939598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4659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关键字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547" y="895544"/>
            <a:ext cx="9871113" cy="53961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548640" y="6473952"/>
            <a:ext cx="3860800" cy="153888"/>
          </a:xfrm>
        </p:spPr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anose="020B0604020202020204" pitchFamily="34" charset="0"/>
              </a:rPr>
              <a:t>201</a:t>
            </a:r>
            <a:r>
              <a:rPr lang="en-US" altLang="zh-CN" sz="1000" dirty="0" smtClean="0">
                <a:solidFill>
                  <a:srgbClr val="939598"/>
                </a:solidFill>
                <a:cs typeface="Arial" panose="020B0604020202020204" pitchFamily="34" charset="0"/>
              </a:rPr>
              <a:t>8</a:t>
            </a:r>
            <a:r>
              <a:rPr lang="en-US" sz="1000" dirty="0" smtClean="0">
                <a:solidFill>
                  <a:srgbClr val="939598"/>
                </a:solidFill>
                <a:cs typeface="Arial" panose="020B0604020202020204" pitchFamily="34" charset="0"/>
              </a:rPr>
              <a:t> Lenovo Internal. All rights reserved.</a:t>
            </a:r>
            <a:endParaRPr lang="en-US" sz="1000" dirty="0">
              <a:solidFill>
                <a:srgbClr val="939598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5268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数据类型</a:t>
            </a:r>
            <a:endParaRPr lang="zh-CN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1" y="938403"/>
            <a:ext cx="9907587" cy="5334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548640" y="6473952"/>
            <a:ext cx="3860800" cy="153888"/>
          </a:xfrm>
        </p:spPr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anose="020B0604020202020204" pitchFamily="34" charset="0"/>
              </a:rPr>
              <a:t>201</a:t>
            </a:r>
            <a:r>
              <a:rPr lang="en-US" altLang="zh-CN" sz="1000" dirty="0" smtClean="0">
                <a:solidFill>
                  <a:srgbClr val="939598"/>
                </a:solidFill>
                <a:cs typeface="Arial" panose="020B0604020202020204" pitchFamily="34" charset="0"/>
              </a:rPr>
              <a:t>8</a:t>
            </a:r>
            <a:r>
              <a:rPr lang="en-US" sz="1000" dirty="0" smtClean="0">
                <a:solidFill>
                  <a:srgbClr val="939598"/>
                </a:solidFill>
                <a:cs typeface="Arial" panose="020B0604020202020204" pitchFamily="34" charset="0"/>
              </a:rPr>
              <a:t> Lenovo Internal. All rights reserved.</a:t>
            </a:r>
            <a:endParaRPr lang="en-US" sz="1000" dirty="0">
              <a:solidFill>
                <a:srgbClr val="939598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2004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数据类型</a:t>
            </a:r>
            <a:endParaRPr lang="zh-CN" altLang="en-US" dirty="0"/>
          </a:p>
        </p:txBody>
      </p:sp>
      <p:sp>
        <p:nvSpPr>
          <p:cNvPr id="7" name="Content Placeholder 6"/>
          <p:cNvSpPr>
            <a:spLocks noGrp="1"/>
          </p:cNvSpPr>
          <p:nvPr/>
        </p:nvSpPr>
        <p:spPr>
          <a:xfrm>
            <a:off x="548640" y="1546860"/>
            <a:ext cx="11349990" cy="4511675"/>
          </a:xfrm>
          <a:prstGeom prst="rect">
            <a:avLst/>
          </a:prstGeom>
        </p:spPr>
        <p:txBody>
          <a:bodyPr/>
          <a:lstStyle>
            <a:lvl1pPr marL="457200" indent="-457200" algn="l" defTabSz="1218565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4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990600" indent="-381000" algn="l" defTabSz="1218565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37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524000" indent="-304800" algn="l" defTabSz="1218565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3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2132965" indent="-304800" algn="l" defTabSz="1218565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7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742565" indent="-304800" algn="l" defTabSz="1218565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7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352165" indent="-304800" algn="l" defTabSz="12185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65" indent="-304800" algn="l" defTabSz="12185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365" indent="-304800" algn="l" defTabSz="12185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965" indent="-304800" algn="l" defTabSz="12185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en-US" altLang="zh-CN" sz="2400" dirty="0" smtClean="0"/>
              <a:t>String</a:t>
            </a:r>
            <a:r>
              <a:rPr lang="zh-CN" altLang="en-US" sz="2400" dirty="0" smtClean="0"/>
              <a:t>型</a:t>
            </a:r>
            <a:endParaRPr lang="en-US" altLang="zh-CN" sz="2400" dirty="0" smtClean="0"/>
          </a:p>
          <a:p>
            <a:pPr>
              <a:lnSpc>
                <a:spcPct val="200000"/>
              </a:lnSpc>
            </a:pPr>
            <a:r>
              <a:rPr lang="zh-CN" altLang="en-US" sz="2400" dirty="0" smtClean="0"/>
              <a:t>数据类型与数据库的数据类型对应：</a:t>
            </a:r>
            <a:endParaRPr lang="en-US" altLang="zh-CN" sz="2400" dirty="0" smtClean="0"/>
          </a:p>
          <a:p>
            <a:pPr>
              <a:lnSpc>
                <a:spcPct val="200000"/>
              </a:lnSpc>
            </a:pPr>
            <a:r>
              <a:rPr lang="en-US" altLang="zh-CN" sz="2400" dirty="0" smtClean="0"/>
              <a:t>NUMBER</a:t>
            </a:r>
            <a:r>
              <a:rPr lang="zh-CN" altLang="en-US" sz="2400" dirty="0" smtClean="0"/>
              <a:t>（</a:t>
            </a:r>
            <a:r>
              <a:rPr lang="en-US" altLang="zh-CN" sz="2400" dirty="0" smtClean="0"/>
              <a:t>n</a:t>
            </a:r>
            <a:r>
              <a:rPr lang="zh-CN" altLang="en-US" sz="2400" dirty="0" smtClean="0"/>
              <a:t>） </a:t>
            </a:r>
            <a:r>
              <a:rPr lang="en-US" altLang="zh-CN" sz="2400" dirty="0" smtClean="0"/>
              <a:t>= </a:t>
            </a:r>
            <a:r>
              <a:rPr lang="en-US" altLang="zh-CN" sz="2400" dirty="0" err="1" smtClean="0"/>
              <a:t>int</a:t>
            </a:r>
            <a:r>
              <a:rPr lang="zh-CN" altLang="en-US" sz="2400" dirty="0" smtClean="0"/>
              <a:t>、</a:t>
            </a:r>
            <a:r>
              <a:rPr lang="en-US" altLang="zh-CN" sz="2400" dirty="0" smtClean="0"/>
              <a:t>long</a:t>
            </a:r>
          </a:p>
          <a:p>
            <a:pPr>
              <a:lnSpc>
                <a:spcPct val="200000"/>
              </a:lnSpc>
            </a:pPr>
            <a:r>
              <a:rPr lang="en-US" altLang="zh-CN" sz="2400" dirty="0" smtClean="0"/>
              <a:t>NUMBER(</a:t>
            </a:r>
            <a:r>
              <a:rPr lang="en-US" altLang="zh-CN" sz="2400" dirty="0" err="1" smtClean="0"/>
              <a:t>n,m</a:t>
            </a:r>
            <a:r>
              <a:rPr lang="en-US" altLang="zh-CN" sz="2400" dirty="0" smtClean="0"/>
              <a:t>) = double</a:t>
            </a:r>
          </a:p>
          <a:p>
            <a:pPr>
              <a:lnSpc>
                <a:spcPct val="200000"/>
              </a:lnSpc>
            </a:pPr>
            <a:r>
              <a:rPr lang="en-US" altLang="zh-CN" sz="2400" dirty="0" smtClean="0"/>
              <a:t>VARCHAR2</a:t>
            </a:r>
            <a:r>
              <a:rPr lang="zh-CN" altLang="en-US" sz="2400" dirty="0" smtClean="0"/>
              <a:t>、</a:t>
            </a:r>
            <a:r>
              <a:rPr lang="en-US" altLang="zh-CN" sz="2400" dirty="0" smtClean="0"/>
              <a:t>VARCHAR </a:t>
            </a:r>
            <a:r>
              <a:rPr lang="en-US" altLang="zh-CN" sz="2400" dirty="0" smtClean="0"/>
              <a:t>= String</a:t>
            </a:r>
          </a:p>
          <a:p>
            <a:pPr>
              <a:lnSpc>
                <a:spcPct val="200000"/>
              </a:lnSpc>
            </a:pPr>
            <a:endParaRPr lang="en-US" sz="2400" dirty="0"/>
          </a:p>
          <a:p>
            <a:pPr>
              <a:lnSpc>
                <a:spcPct val="200000"/>
              </a:lnSpc>
            </a:pPr>
            <a:endParaRPr lang="en-US" sz="2400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548640" y="6473952"/>
            <a:ext cx="3860800" cy="153888"/>
          </a:xfrm>
        </p:spPr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anose="020B0604020202020204" pitchFamily="34" charset="0"/>
              </a:rPr>
              <a:t>201</a:t>
            </a:r>
            <a:r>
              <a:rPr lang="en-US" altLang="zh-CN" sz="1000" dirty="0" smtClean="0">
                <a:solidFill>
                  <a:srgbClr val="939598"/>
                </a:solidFill>
                <a:cs typeface="Arial" panose="020B0604020202020204" pitchFamily="34" charset="0"/>
              </a:rPr>
              <a:t>8</a:t>
            </a:r>
            <a:r>
              <a:rPr lang="en-US" sz="1000" dirty="0" smtClean="0">
                <a:solidFill>
                  <a:srgbClr val="939598"/>
                </a:solidFill>
                <a:cs typeface="Arial" panose="020B0604020202020204" pitchFamily="34" charset="0"/>
              </a:rPr>
              <a:t> Lenovo Internal. All rights reserved.</a:t>
            </a:r>
            <a:endParaRPr lang="en-US" sz="1000" dirty="0">
              <a:solidFill>
                <a:srgbClr val="939598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5286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基础运算符</a:t>
            </a:r>
            <a:endParaRPr lang="zh-CN" altLang="en-US" dirty="0"/>
          </a:p>
        </p:txBody>
      </p:sp>
      <p:sp>
        <p:nvSpPr>
          <p:cNvPr id="7" name="Content Placeholder 6"/>
          <p:cNvSpPr>
            <a:spLocks noGrp="1"/>
          </p:cNvSpPr>
          <p:nvPr/>
        </p:nvSpPr>
        <p:spPr>
          <a:xfrm>
            <a:off x="548640" y="1546860"/>
            <a:ext cx="11349990" cy="4511675"/>
          </a:xfrm>
          <a:prstGeom prst="rect">
            <a:avLst/>
          </a:prstGeom>
        </p:spPr>
        <p:txBody>
          <a:bodyPr/>
          <a:lstStyle>
            <a:lvl1pPr marL="457200" indent="-457200" algn="l" defTabSz="1218565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4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990600" indent="-381000" algn="l" defTabSz="1218565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37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524000" indent="-304800" algn="l" defTabSz="1218565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3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2132965" indent="-304800" algn="l" defTabSz="1218565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7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742565" indent="-304800" algn="l" defTabSz="1218565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7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352165" indent="-304800" algn="l" defTabSz="12185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65" indent="-304800" algn="l" defTabSz="12185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365" indent="-304800" algn="l" defTabSz="12185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965" indent="-304800" algn="l" defTabSz="12185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zh-CN" altLang="en-US" sz="2400" dirty="0" smtClean="0"/>
              <a:t>四则运算：</a:t>
            </a:r>
            <a:r>
              <a:rPr lang="en-US" altLang="zh-CN" sz="2400" dirty="0" smtClean="0"/>
              <a:t>+</a:t>
            </a:r>
            <a:r>
              <a:rPr lang="zh-CN" altLang="en-US" sz="2400" dirty="0" smtClean="0"/>
              <a:t>、</a:t>
            </a:r>
            <a:r>
              <a:rPr lang="en-US" altLang="zh-CN" sz="2400" dirty="0" smtClean="0"/>
              <a:t>-</a:t>
            </a:r>
            <a:r>
              <a:rPr lang="zh-CN" altLang="en-US" sz="2400" dirty="0" smtClean="0"/>
              <a:t>、*、</a:t>
            </a:r>
            <a:r>
              <a:rPr lang="en-US" altLang="zh-CN" sz="2400" dirty="0" smtClean="0"/>
              <a:t>/</a:t>
            </a:r>
            <a:r>
              <a:rPr lang="zh-CN" altLang="en-US" sz="2400" dirty="0" smtClean="0"/>
              <a:t>、</a:t>
            </a:r>
            <a:endParaRPr lang="en-US" altLang="zh-CN" sz="2400" dirty="0" smtClean="0"/>
          </a:p>
          <a:p>
            <a:pPr>
              <a:lnSpc>
                <a:spcPct val="200000"/>
              </a:lnSpc>
            </a:pPr>
            <a:r>
              <a:rPr lang="zh-CN" altLang="en-US" sz="2400" dirty="0" smtClean="0"/>
              <a:t>关系运算：</a:t>
            </a:r>
            <a:r>
              <a:rPr lang="en-US" altLang="zh-CN" sz="2400" dirty="0" smtClean="0"/>
              <a:t>&gt;</a:t>
            </a:r>
            <a:r>
              <a:rPr lang="zh-CN" altLang="en-US" sz="2400" dirty="0" smtClean="0"/>
              <a:t>、</a:t>
            </a:r>
            <a:r>
              <a:rPr lang="en-US" altLang="zh-CN" sz="2400" dirty="0" smtClean="0"/>
              <a:t>&lt;</a:t>
            </a:r>
            <a:r>
              <a:rPr lang="zh-CN" altLang="en-US" sz="2400" dirty="0" smtClean="0"/>
              <a:t>、</a:t>
            </a:r>
            <a:r>
              <a:rPr lang="en-US" altLang="zh-CN" sz="2400" dirty="0" smtClean="0"/>
              <a:t>&gt;=</a:t>
            </a:r>
            <a:r>
              <a:rPr lang="zh-CN" altLang="en-US" sz="2400" dirty="0" smtClean="0"/>
              <a:t>、</a:t>
            </a:r>
            <a:r>
              <a:rPr lang="en-US" altLang="zh-CN" sz="2400" dirty="0" smtClean="0"/>
              <a:t>&lt;=</a:t>
            </a:r>
            <a:r>
              <a:rPr lang="zh-CN" altLang="en-US" sz="2400" dirty="0" smtClean="0"/>
              <a:t>、</a:t>
            </a:r>
            <a:r>
              <a:rPr lang="en-US" altLang="zh-CN" sz="2400" dirty="0" smtClean="0"/>
              <a:t>!=</a:t>
            </a:r>
            <a:r>
              <a:rPr lang="zh-CN" altLang="en-US" sz="2400" dirty="0" smtClean="0"/>
              <a:t>、</a:t>
            </a:r>
            <a:endParaRPr lang="en-US" altLang="zh-CN" sz="2400" dirty="0" smtClean="0"/>
          </a:p>
          <a:p>
            <a:pPr>
              <a:lnSpc>
                <a:spcPct val="200000"/>
              </a:lnSpc>
            </a:pPr>
            <a:r>
              <a:rPr lang="zh-CN" altLang="en-US" sz="2400" dirty="0"/>
              <a:t>自</a:t>
            </a:r>
            <a:r>
              <a:rPr lang="zh-CN" altLang="en-US" sz="2400" dirty="0" smtClean="0"/>
              <a:t>增运算：</a:t>
            </a:r>
            <a:r>
              <a:rPr lang="en-US" altLang="zh-CN" sz="2400" dirty="0" smtClean="0"/>
              <a:t>++</a:t>
            </a:r>
            <a:r>
              <a:rPr lang="zh-CN" altLang="en-US" sz="2400" dirty="0" smtClean="0"/>
              <a:t>、</a:t>
            </a:r>
            <a:r>
              <a:rPr lang="en-US" altLang="zh-CN" sz="2400" dirty="0" smtClean="0"/>
              <a:t>--</a:t>
            </a:r>
            <a:r>
              <a:rPr lang="zh-CN" altLang="en-US" sz="2400" dirty="0" smtClean="0"/>
              <a:t>、</a:t>
            </a:r>
            <a:endParaRPr lang="en-US" altLang="zh-CN" sz="2400" dirty="0" smtClean="0"/>
          </a:p>
          <a:p>
            <a:pPr>
              <a:lnSpc>
                <a:spcPct val="200000"/>
              </a:lnSpc>
            </a:pPr>
            <a:r>
              <a:rPr lang="zh-CN" altLang="en-US" sz="2400" dirty="0"/>
              <a:t>三</a:t>
            </a:r>
            <a:r>
              <a:rPr lang="zh-CN" altLang="en-US" sz="2400" dirty="0" smtClean="0"/>
              <a:t>目运算：</a:t>
            </a:r>
            <a:r>
              <a:rPr lang="en-US" altLang="zh-CN" sz="2400" dirty="0"/>
              <a:t> </a:t>
            </a:r>
            <a:r>
              <a:rPr lang="en-US" altLang="zh-CN" sz="2400" dirty="0" err="1" smtClean="0"/>
              <a:t>boolean?true:false</a:t>
            </a:r>
            <a:endParaRPr lang="en-US" sz="2400" dirty="0"/>
          </a:p>
          <a:p>
            <a:pPr>
              <a:lnSpc>
                <a:spcPct val="200000"/>
              </a:lnSpc>
            </a:pPr>
            <a:endParaRPr lang="en-US" sz="2400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548640" y="6473952"/>
            <a:ext cx="3860800" cy="153888"/>
          </a:xfrm>
        </p:spPr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anose="020B0604020202020204" pitchFamily="34" charset="0"/>
              </a:rPr>
              <a:t>201</a:t>
            </a:r>
            <a:r>
              <a:rPr lang="en-US" altLang="zh-CN" sz="1000" dirty="0" smtClean="0">
                <a:solidFill>
                  <a:srgbClr val="939598"/>
                </a:solidFill>
                <a:cs typeface="Arial" panose="020B0604020202020204" pitchFamily="34" charset="0"/>
              </a:rPr>
              <a:t>8</a:t>
            </a:r>
            <a:r>
              <a:rPr lang="en-US" sz="1000" dirty="0" smtClean="0">
                <a:solidFill>
                  <a:srgbClr val="939598"/>
                </a:solidFill>
                <a:cs typeface="Arial" panose="020B0604020202020204" pitchFamily="34" charset="0"/>
              </a:rPr>
              <a:t> Lenovo Internal. All rights reserved.</a:t>
            </a:r>
            <a:endParaRPr lang="en-US" sz="1000" dirty="0">
              <a:solidFill>
                <a:srgbClr val="939598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5101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逻辑运算符</a:t>
            </a:r>
            <a:endParaRPr lang="zh-CN" altLang="en-US" dirty="0"/>
          </a:p>
        </p:txBody>
      </p:sp>
      <p:sp>
        <p:nvSpPr>
          <p:cNvPr id="7" name="Content Placeholder 6"/>
          <p:cNvSpPr>
            <a:spLocks noGrp="1"/>
          </p:cNvSpPr>
          <p:nvPr/>
        </p:nvSpPr>
        <p:spPr>
          <a:xfrm>
            <a:off x="548640" y="1546860"/>
            <a:ext cx="11349990" cy="4511675"/>
          </a:xfrm>
          <a:prstGeom prst="rect">
            <a:avLst/>
          </a:prstGeom>
        </p:spPr>
        <p:txBody>
          <a:bodyPr/>
          <a:lstStyle>
            <a:lvl1pPr marL="457200" indent="-457200" algn="l" defTabSz="1218565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4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990600" indent="-381000" algn="l" defTabSz="1218565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37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524000" indent="-304800" algn="l" defTabSz="1218565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3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2132965" indent="-304800" algn="l" defTabSz="1218565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7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742565" indent="-304800" algn="l" defTabSz="1218565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7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352165" indent="-304800" algn="l" defTabSz="12185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65" indent="-304800" algn="l" defTabSz="12185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365" indent="-304800" algn="l" defTabSz="12185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965" indent="-304800" algn="l" defTabSz="12185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en-US" altLang="zh-CN" sz="2400" dirty="0" smtClean="0"/>
              <a:t>&amp;</a:t>
            </a:r>
            <a:r>
              <a:rPr lang="zh-CN" altLang="en-US" sz="2400" dirty="0" smtClean="0"/>
              <a:t>、</a:t>
            </a:r>
            <a:r>
              <a:rPr lang="en-US" altLang="zh-CN" sz="2400" dirty="0" smtClean="0"/>
              <a:t>&amp;&amp;</a:t>
            </a:r>
          </a:p>
          <a:p>
            <a:pPr>
              <a:lnSpc>
                <a:spcPct val="200000"/>
              </a:lnSpc>
            </a:pPr>
            <a:r>
              <a:rPr lang="en-US" altLang="zh-CN" sz="2400" dirty="0" smtClean="0"/>
              <a:t>|</a:t>
            </a:r>
            <a:r>
              <a:rPr lang="zh-CN" altLang="en-US" sz="2400" dirty="0" smtClean="0"/>
              <a:t>、</a:t>
            </a:r>
            <a:r>
              <a:rPr lang="en-US" altLang="zh-CN" sz="2400" dirty="0" smtClean="0"/>
              <a:t>||</a:t>
            </a:r>
            <a:r>
              <a:rPr lang="zh-CN" altLang="en-US" sz="2400" dirty="0" smtClean="0"/>
              <a:t>、</a:t>
            </a:r>
            <a:endParaRPr lang="en-US" altLang="zh-CN" sz="2400" dirty="0" smtClean="0"/>
          </a:p>
          <a:p>
            <a:pPr>
              <a:lnSpc>
                <a:spcPct val="200000"/>
              </a:lnSpc>
            </a:pPr>
            <a:r>
              <a:rPr lang="zh-CN" altLang="en-US" sz="2400" dirty="0" smtClean="0"/>
              <a:t>！</a:t>
            </a:r>
            <a:endParaRPr lang="en-US" altLang="zh-CN" sz="2400" dirty="0" smtClean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548640" y="6473952"/>
            <a:ext cx="3860800" cy="153888"/>
          </a:xfrm>
        </p:spPr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anose="020B0604020202020204" pitchFamily="34" charset="0"/>
              </a:rPr>
              <a:t>201</a:t>
            </a:r>
            <a:r>
              <a:rPr lang="en-US" altLang="zh-CN" sz="1000" dirty="0" smtClean="0">
                <a:solidFill>
                  <a:srgbClr val="939598"/>
                </a:solidFill>
                <a:cs typeface="Arial" panose="020B0604020202020204" pitchFamily="34" charset="0"/>
              </a:rPr>
              <a:t>8</a:t>
            </a:r>
            <a:r>
              <a:rPr lang="en-US" sz="1000" dirty="0" smtClean="0">
                <a:solidFill>
                  <a:srgbClr val="939598"/>
                </a:solidFill>
                <a:cs typeface="Arial" panose="020B0604020202020204" pitchFamily="34" charset="0"/>
              </a:rPr>
              <a:t> Lenovo Internal. All rights reserved.</a:t>
            </a:r>
            <a:endParaRPr lang="en-US" sz="1000" dirty="0">
              <a:solidFill>
                <a:srgbClr val="939598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2548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程序逻辑控制</a:t>
            </a:r>
            <a:endParaRPr lang="zh-CN" altLang="en-US" dirty="0"/>
          </a:p>
        </p:txBody>
      </p:sp>
      <p:sp>
        <p:nvSpPr>
          <p:cNvPr id="7" name="Content Placeholder 6"/>
          <p:cNvSpPr>
            <a:spLocks noGrp="1"/>
          </p:cNvSpPr>
          <p:nvPr/>
        </p:nvSpPr>
        <p:spPr>
          <a:xfrm>
            <a:off x="548640" y="1546860"/>
            <a:ext cx="11349990" cy="4511675"/>
          </a:xfrm>
          <a:prstGeom prst="rect">
            <a:avLst/>
          </a:prstGeom>
        </p:spPr>
        <p:txBody>
          <a:bodyPr/>
          <a:lstStyle>
            <a:lvl1pPr marL="457200" indent="-457200" algn="l" defTabSz="1218565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4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990600" indent="-381000" algn="l" defTabSz="1218565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37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524000" indent="-304800" algn="l" defTabSz="1218565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3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2132965" indent="-304800" algn="l" defTabSz="1218565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7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742565" indent="-304800" algn="l" defTabSz="1218565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7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352165" indent="-304800" algn="l" defTabSz="12185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65" indent="-304800" algn="l" defTabSz="12185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365" indent="-304800" algn="l" defTabSz="12185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965" indent="-304800" algn="l" defTabSz="12185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zh-CN" altLang="en-US" sz="2400" dirty="0" smtClean="0"/>
              <a:t>分支结构：</a:t>
            </a:r>
            <a:endParaRPr lang="en-US" altLang="zh-CN" sz="2400" dirty="0" smtClean="0"/>
          </a:p>
          <a:p>
            <a:pPr lvl="1">
              <a:lnSpc>
                <a:spcPct val="200000"/>
              </a:lnSpc>
            </a:pPr>
            <a:r>
              <a:rPr lang="en-US" altLang="zh-CN" sz="1800" dirty="0"/>
              <a:t>i</a:t>
            </a:r>
            <a:r>
              <a:rPr lang="en-US" altLang="zh-CN" sz="1800" dirty="0" smtClean="0"/>
              <a:t>f</a:t>
            </a:r>
            <a:r>
              <a:rPr lang="zh-CN" altLang="en-US" sz="1800" dirty="0" smtClean="0"/>
              <a:t>分支结构</a:t>
            </a:r>
            <a:endParaRPr lang="en-US" altLang="zh-CN" sz="1800" dirty="0" smtClean="0"/>
          </a:p>
          <a:p>
            <a:pPr lvl="1">
              <a:lnSpc>
                <a:spcPct val="200000"/>
              </a:lnSpc>
            </a:pPr>
            <a:r>
              <a:rPr lang="en-US" altLang="zh-CN" sz="1800" dirty="0"/>
              <a:t>s</a:t>
            </a:r>
            <a:r>
              <a:rPr lang="en-US" altLang="zh-CN" sz="1800" dirty="0" smtClean="0"/>
              <a:t>witch </a:t>
            </a:r>
            <a:r>
              <a:rPr lang="zh-CN" altLang="en-US" sz="1800" dirty="0" smtClean="0"/>
              <a:t>分支结构</a:t>
            </a:r>
            <a:endParaRPr lang="en-US" altLang="zh-CN" sz="1800" dirty="0"/>
          </a:p>
          <a:p>
            <a:pPr marL="457200" lvl="1" indent="-457200">
              <a:lnSpc>
                <a:spcPct val="200000"/>
              </a:lnSpc>
            </a:pPr>
            <a:r>
              <a:rPr lang="zh-CN" altLang="en-US" sz="2400" dirty="0"/>
              <a:t>循环</a:t>
            </a:r>
            <a:r>
              <a:rPr lang="zh-CN" altLang="en-US" sz="2400" dirty="0" smtClean="0"/>
              <a:t>分支</a:t>
            </a:r>
            <a:endParaRPr lang="en-US" altLang="zh-CN" sz="2400" dirty="0"/>
          </a:p>
          <a:p>
            <a:pPr marL="990600" lvl="2" indent="-457200">
              <a:lnSpc>
                <a:spcPct val="200000"/>
              </a:lnSpc>
            </a:pPr>
            <a:r>
              <a:rPr lang="en-US" altLang="zh-CN" sz="1900" dirty="0"/>
              <a:t>w</a:t>
            </a:r>
            <a:r>
              <a:rPr lang="en-US" altLang="zh-CN" sz="1900" dirty="0" smtClean="0"/>
              <a:t>hile</a:t>
            </a:r>
          </a:p>
          <a:p>
            <a:pPr marL="990600" lvl="2" indent="-457200">
              <a:lnSpc>
                <a:spcPct val="200000"/>
              </a:lnSpc>
            </a:pPr>
            <a:r>
              <a:rPr lang="en-US" altLang="zh-CN" sz="1900" dirty="0" err="1" smtClean="0"/>
              <a:t>doWhile</a:t>
            </a:r>
            <a:endParaRPr lang="en-US" altLang="zh-CN" sz="1900" dirty="0" smtClean="0"/>
          </a:p>
          <a:p>
            <a:pPr marL="990600" lvl="2" indent="-457200">
              <a:lnSpc>
                <a:spcPct val="200000"/>
              </a:lnSpc>
            </a:pPr>
            <a:r>
              <a:rPr lang="en-US" altLang="zh-CN" sz="1900" dirty="0" smtClean="0"/>
              <a:t>for break continue</a:t>
            </a:r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548640" y="6473952"/>
            <a:ext cx="3860800" cy="153888"/>
          </a:xfrm>
        </p:spPr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anose="020B0604020202020204" pitchFamily="34" charset="0"/>
              </a:rPr>
              <a:t>201</a:t>
            </a:r>
            <a:r>
              <a:rPr lang="en-US" altLang="zh-CN" sz="1000" dirty="0" smtClean="0">
                <a:solidFill>
                  <a:srgbClr val="939598"/>
                </a:solidFill>
                <a:cs typeface="Arial" panose="020B0604020202020204" pitchFamily="34" charset="0"/>
              </a:rPr>
              <a:t>8</a:t>
            </a:r>
            <a:r>
              <a:rPr lang="en-US" sz="1000" dirty="0" smtClean="0">
                <a:solidFill>
                  <a:srgbClr val="939598"/>
                </a:solidFill>
                <a:cs typeface="Arial" panose="020B0604020202020204" pitchFamily="34" charset="0"/>
              </a:rPr>
              <a:t> Lenovo Internal. All rights reserved.</a:t>
            </a:r>
            <a:endParaRPr lang="en-US" sz="1000" dirty="0">
              <a:solidFill>
                <a:srgbClr val="939598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8683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方法的定于与使用</a:t>
            </a:r>
            <a:endParaRPr lang="zh-CN" altLang="en-US" dirty="0"/>
          </a:p>
        </p:txBody>
      </p:sp>
      <p:sp>
        <p:nvSpPr>
          <p:cNvPr id="7" name="Content Placeholder 6"/>
          <p:cNvSpPr>
            <a:spLocks noGrp="1"/>
          </p:cNvSpPr>
          <p:nvPr/>
        </p:nvSpPr>
        <p:spPr>
          <a:xfrm>
            <a:off x="548640" y="1546860"/>
            <a:ext cx="11349990" cy="4511675"/>
          </a:xfrm>
          <a:prstGeom prst="rect">
            <a:avLst/>
          </a:prstGeom>
        </p:spPr>
        <p:txBody>
          <a:bodyPr/>
          <a:lstStyle>
            <a:lvl1pPr marL="457200" indent="-457200" algn="l" defTabSz="1218565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4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990600" indent="-381000" algn="l" defTabSz="1218565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37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524000" indent="-304800" algn="l" defTabSz="1218565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3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2132965" indent="-304800" algn="l" defTabSz="1218565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7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742565" indent="-304800" algn="l" defTabSz="1218565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7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352165" indent="-304800" algn="l" defTabSz="12185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65" indent="-304800" algn="l" defTabSz="12185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365" indent="-304800" algn="l" defTabSz="12185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965" indent="-304800" algn="l" defTabSz="12185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en-US" altLang="zh-CN" sz="3200" dirty="0" smtClean="0"/>
              <a:t>public </a:t>
            </a:r>
            <a:r>
              <a:rPr lang="en-US" altLang="zh-CN" sz="3200" dirty="0" smtClean="0"/>
              <a:t>static </a:t>
            </a:r>
            <a:r>
              <a:rPr lang="zh-CN" altLang="en-US" sz="3200" dirty="0" smtClean="0"/>
              <a:t>方法返回值类型 方法名称（</a:t>
            </a:r>
            <a:r>
              <a:rPr lang="en-US" altLang="zh-CN" sz="3200" dirty="0" smtClean="0"/>
              <a:t>[</a:t>
            </a:r>
            <a:r>
              <a:rPr lang="zh-CN" altLang="en-US" sz="3200" dirty="0" smtClean="0"/>
              <a:t>参数类型</a:t>
            </a:r>
            <a:r>
              <a:rPr lang="zh-CN" altLang="en-US" sz="3200" dirty="0" smtClean="0"/>
              <a:t>、参数，</a:t>
            </a:r>
            <a:r>
              <a:rPr lang="en-US" altLang="zh-CN" sz="3200" dirty="0" smtClean="0"/>
              <a:t>…]</a:t>
            </a:r>
            <a:r>
              <a:rPr lang="zh-CN" altLang="en-US" sz="3200" dirty="0" smtClean="0"/>
              <a:t>）</a:t>
            </a:r>
            <a:r>
              <a:rPr lang="en-US" altLang="zh-CN" sz="3200" dirty="0" smtClean="0"/>
              <a:t>{</a:t>
            </a:r>
          </a:p>
          <a:p>
            <a:pPr lvl="1">
              <a:lnSpc>
                <a:spcPct val="200000"/>
              </a:lnSpc>
            </a:pPr>
            <a:r>
              <a:rPr lang="zh-CN" altLang="en-US" sz="2000" dirty="0" smtClean="0"/>
              <a:t>方法执行体（一行或多行语句）</a:t>
            </a:r>
            <a:r>
              <a:rPr lang="en-US" altLang="zh-CN" sz="2000" dirty="0" smtClean="0"/>
              <a:t>;</a:t>
            </a:r>
          </a:p>
          <a:p>
            <a:pPr lvl="1">
              <a:lnSpc>
                <a:spcPct val="200000"/>
              </a:lnSpc>
            </a:pPr>
            <a:r>
              <a:rPr lang="en-US" altLang="zh-CN" sz="2000" dirty="0" smtClean="0"/>
              <a:t>[return [</a:t>
            </a:r>
            <a:r>
              <a:rPr lang="zh-CN" altLang="en-US" sz="2000" dirty="0" smtClean="0"/>
              <a:t>返回值</a:t>
            </a:r>
            <a:r>
              <a:rPr lang="en-US" altLang="zh-CN" sz="2000" dirty="0" smtClean="0"/>
              <a:t>]]</a:t>
            </a:r>
          </a:p>
          <a:p>
            <a:pPr>
              <a:lnSpc>
                <a:spcPct val="200000"/>
              </a:lnSpc>
            </a:pPr>
            <a:r>
              <a:rPr lang="en-US" altLang="zh-CN" sz="3200" dirty="0" smtClean="0"/>
              <a:t>}</a:t>
            </a:r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548640" y="6473952"/>
            <a:ext cx="3860800" cy="153888"/>
          </a:xfrm>
        </p:spPr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anose="020B0604020202020204" pitchFamily="34" charset="0"/>
              </a:rPr>
              <a:t>201</a:t>
            </a:r>
            <a:r>
              <a:rPr lang="en-US" altLang="zh-CN" sz="1000" dirty="0" smtClean="0">
                <a:solidFill>
                  <a:srgbClr val="939598"/>
                </a:solidFill>
                <a:cs typeface="Arial" panose="020B0604020202020204" pitchFamily="34" charset="0"/>
              </a:rPr>
              <a:t>8</a:t>
            </a:r>
            <a:r>
              <a:rPr lang="en-US" sz="1000" dirty="0" smtClean="0">
                <a:solidFill>
                  <a:srgbClr val="939598"/>
                </a:solidFill>
                <a:cs typeface="Arial" panose="020B0604020202020204" pitchFamily="34" charset="0"/>
              </a:rPr>
              <a:t> Lenovo Internal. All rights reserved.</a:t>
            </a:r>
            <a:endParaRPr lang="en-US" sz="1000" dirty="0">
              <a:solidFill>
                <a:srgbClr val="939598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5403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方法的重载</a:t>
            </a:r>
            <a:endParaRPr lang="zh-CN" altLang="en-US" dirty="0"/>
          </a:p>
        </p:txBody>
      </p:sp>
      <p:sp>
        <p:nvSpPr>
          <p:cNvPr id="7" name="Content Placeholder 6"/>
          <p:cNvSpPr>
            <a:spLocks noGrp="1"/>
          </p:cNvSpPr>
          <p:nvPr/>
        </p:nvSpPr>
        <p:spPr>
          <a:xfrm>
            <a:off x="548640" y="1546860"/>
            <a:ext cx="11349990" cy="4511675"/>
          </a:xfrm>
          <a:prstGeom prst="rect">
            <a:avLst/>
          </a:prstGeom>
        </p:spPr>
        <p:txBody>
          <a:bodyPr/>
          <a:lstStyle>
            <a:lvl1pPr marL="457200" indent="-457200" algn="l" defTabSz="1218565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4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990600" indent="-381000" algn="l" defTabSz="1218565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37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524000" indent="-304800" algn="l" defTabSz="1218565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3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2132965" indent="-304800" algn="l" defTabSz="1218565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7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742565" indent="-304800" algn="l" defTabSz="1218565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7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352165" indent="-304800" algn="l" defTabSz="12185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65" indent="-304800" algn="l" defTabSz="12185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365" indent="-304800" algn="l" defTabSz="12185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965" indent="-304800" algn="l" defTabSz="12185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zh-CN" altLang="en-US" sz="3200" dirty="0" smtClean="0"/>
              <a:t>方法名称相同，参数的类型或个数不同。</a:t>
            </a:r>
            <a:endParaRPr lang="en-US" altLang="zh-CN" sz="3200" dirty="0" smtClean="0"/>
          </a:p>
          <a:p>
            <a:pPr>
              <a:lnSpc>
                <a:spcPct val="200000"/>
              </a:lnSpc>
            </a:pPr>
            <a:endParaRPr lang="en-US" altLang="zh-CN" sz="3200" dirty="0" smtClean="0"/>
          </a:p>
          <a:p>
            <a:pPr>
              <a:lnSpc>
                <a:spcPct val="200000"/>
              </a:lnSpc>
            </a:pPr>
            <a:r>
              <a:rPr lang="zh-CN" altLang="en-US" sz="3200" dirty="0" smtClean="0"/>
              <a:t>从标准的开发原则，只要是重载，返回值的类型尽量保持相同。</a:t>
            </a:r>
            <a:endParaRPr lang="en-US" altLang="zh-CN" sz="3200" dirty="0" smtClean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548640" y="6473952"/>
            <a:ext cx="3860800" cy="153888"/>
          </a:xfrm>
        </p:spPr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anose="020B0604020202020204" pitchFamily="34" charset="0"/>
              </a:rPr>
              <a:t>201</a:t>
            </a:r>
            <a:r>
              <a:rPr lang="en-US" altLang="zh-CN" sz="1000" dirty="0" smtClean="0">
                <a:solidFill>
                  <a:srgbClr val="939598"/>
                </a:solidFill>
                <a:cs typeface="Arial" panose="020B0604020202020204" pitchFamily="34" charset="0"/>
              </a:rPr>
              <a:t>8</a:t>
            </a:r>
            <a:r>
              <a:rPr lang="en-US" sz="1000" dirty="0" smtClean="0">
                <a:solidFill>
                  <a:srgbClr val="939598"/>
                </a:solidFill>
                <a:cs typeface="Arial" panose="020B0604020202020204" pitchFamily="34" charset="0"/>
              </a:rPr>
              <a:t> Lenovo Internal. All rights reserved.</a:t>
            </a:r>
            <a:endParaRPr lang="en-US" sz="1000" dirty="0">
              <a:solidFill>
                <a:srgbClr val="939598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2948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cs typeface="Arial" panose="020B0604020202020204" pitchFamily="34" charset="0"/>
              </a:rPr>
              <a:t>201</a:t>
            </a:r>
            <a:r>
              <a:rPr lang="en-US" altLang="zh-CN" sz="1000" dirty="0" smtClean="0">
                <a:cs typeface="Arial" panose="020B0604020202020204" pitchFamily="34" charset="0"/>
              </a:rPr>
              <a:t>8</a:t>
            </a:r>
            <a:r>
              <a:rPr lang="en-US" sz="1000" dirty="0" smtClean="0">
                <a:cs typeface="Arial" panose="020B0604020202020204" pitchFamily="34" charset="0"/>
              </a:rPr>
              <a:t> Lenovo Internal. All rights reserved.</a:t>
            </a:r>
            <a:endParaRPr lang="en-US" sz="1000" dirty="0">
              <a:cs typeface="Arial" panose="020B0604020202020204" pitchFamily="34" charset="0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Java</a:t>
            </a:r>
            <a:r>
              <a:rPr lang="zh-CN" altLang="en-US" dirty="0"/>
              <a:t>简介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方法的递归调用</a:t>
            </a:r>
            <a:endParaRPr lang="zh-CN" altLang="en-US" dirty="0"/>
          </a:p>
        </p:txBody>
      </p:sp>
      <p:sp>
        <p:nvSpPr>
          <p:cNvPr id="7" name="Content Placeholder 6"/>
          <p:cNvSpPr>
            <a:spLocks noGrp="1"/>
          </p:cNvSpPr>
          <p:nvPr/>
        </p:nvSpPr>
        <p:spPr>
          <a:xfrm>
            <a:off x="548640" y="1546860"/>
            <a:ext cx="11349990" cy="4511675"/>
          </a:xfrm>
          <a:prstGeom prst="rect">
            <a:avLst/>
          </a:prstGeom>
        </p:spPr>
        <p:txBody>
          <a:bodyPr/>
          <a:lstStyle>
            <a:lvl1pPr marL="457200" indent="-457200" algn="l" defTabSz="1218565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4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990600" indent="-381000" algn="l" defTabSz="1218565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37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524000" indent="-304800" algn="l" defTabSz="1218565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3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2132965" indent="-304800" algn="l" defTabSz="1218565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7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742565" indent="-304800" algn="l" defTabSz="1218565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7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352165" indent="-304800" algn="l" defTabSz="12185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65" indent="-304800" algn="l" defTabSz="12185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365" indent="-304800" algn="l" defTabSz="12185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965" indent="-304800" algn="l" defTabSz="12185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zh-CN" altLang="en-US" sz="3200" dirty="0" smtClean="0"/>
              <a:t>一个方法自己调用自己的情况。</a:t>
            </a:r>
            <a:endParaRPr lang="en-US" altLang="zh-CN" sz="3200" dirty="0" smtClean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548640" y="6473952"/>
            <a:ext cx="3860800" cy="153888"/>
          </a:xfrm>
        </p:spPr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anose="020B0604020202020204" pitchFamily="34" charset="0"/>
              </a:rPr>
              <a:t>201</a:t>
            </a:r>
            <a:r>
              <a:rPr lang="en-US" altLang="zh-CN" sz="1000" dirty="0" smtClean="0">
                <a:solidFill>
                  <a:srgbClr val="939598"/>
                </a:solidFill>
                <a:cs typeface="Arial" panose="020B0604020202020204" pitchFamily="34" charset="0"/>
              </a:rPr>
              <a:t>8</a:t>
            </a:r>
            <a:r>
              <a:rPr lang="en-US" sz="1000" dirty="0" smtClean="0">
                <a:solidFill>
                  <a:srgbClr val="939598"/>
                </a:solidFill>
                <a:cs typeface="Arial" panose="020B0604020202020204" pitchFamily="34" charset="0"/>
              </a:rPr>
              <a:t> Lenovo Internal. All rights reserved.</a:t>
            </a:r>
            <a:endParaRPr lang="en-US" sz="1000" dirty="0">
              <a:solidFill>
                <a:srgbClr val="939598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6410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cs typeface="Arial" panose="020B0604020202020204" pitchFamily="34" charset="0"/>
              </a:rPr>
              <a:t>2016 Lenovo Internal. All rights reserved.</a:t>
            </a:r>
            <a:endParaRPr lang="en-US" sz="1000" dirty="0">
              <a:cs typeface="Arial" panose="020B0604020202020204" pitchFamily="34" charset="0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自学知识点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2892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学习知识点</a:t>
            </a:r>
            <a:endParaRPr lang="zh-CN" altLang="en-US" dirty="0"/>
          </a:p>
        </p:txBody>
      </p:sp>
      <p:sp>
        <p:nvSpPr>
          <p:cNvPr id="4" name="Content Placeholder 6"/>
          <p:cNvSpPr>
            <a:spLocks noGrp="1"/>
          </p:cNvSpPr>
          <p:nvPr/>
        </p:nvSpPr>
        <p:spPr>
          <a:xfrm>
            <a:off x="548640" y="1546860"/>
            <a:ext cx="11349990" cy="4511675"/>
          </a:xfrm>
          <a:prstGeom prst="rect">
            <a:avLst/>
          </a:prstGeom>
        </p:spPr>
        <p:txBody>
          <a:bodyPr/>
          <a:lstStyle>
            <a:lvl1pPr marL="457200" indent="-457200" algn="l" defTabSz="1218565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4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990600" indent="-381000" algn="l" defTabSz="1218565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37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524000" indent="-304800" algn="l" defTabSz="1218565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3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2132965" indent="-304800" algn="l" defTabSz="1218565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7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742565" indent="-304800" algn="l" defTabSz="1218565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7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352165" indent="-304800" algn="l" defTabSz="12185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65" indent="-304800" algn="l" defTabSz="12185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365" indent="-304800" algn="l" defTabSz="12185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965" indent="-304800" algn="l" defTabSz="12185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zh-CN" altLang="en-US" sz="2400" dirty="0" smtClean="0"/>
              <a:t>了解</a:t>
            </a:r>
            <a:r>
              <a:rPr lang="en-US" altLang="zh-CN" sz="2400" dirty="0" smtClean="0"/>
              <a:t>Java</a:t>
            </a:r>
            <a:r>
              <a:rPr lang="zh-CN" altLang="en-US" sz="2400" dirty="0" smtClean="0"/>
              <a:t>语言与其他语言相比的</a:t>
            </a:r>
            <a:r>
              <a:rPr lang="zh-CN" altLang="en-US" sz="2400" dirty="0" smtClean="0"/>
              <a:t>优缺点</a:t>
            </a:r>
            <a:endParaRPr lang="en-US" altLang="zh-CN" sz="2400" dirty="0"/>
          </a:p>
          <a:p>
            <a:pPr>
              <a:lnSpc>
                <a:spcPct val="200000"/>
              </a:lnSpc>
            </a:pPr>
            <a:r>
              <a:rPr lang="en-US" altLang="zh-CN" sz="2400" dirty="0"/>
              <a:t>== </a:t>
            </a:r>
            <a:r>
              <a:rPr lang="zh-CN" altLang="en-US" sz="2400" dirty="0"/>
              <a:t>和 </a:t>
            </a:r>
            <a:r>
              <a:rPr lang="en-US" altLang="zh-CN" sz="2400" dirty="0"/>
              <a:t>equal </a:t>
            </a:r>
            <a:r>
              <a:rPr lang="zh-CN" altLang="en-US" sz="2400" dirty="0"/>
              <a:t>的区别</a:t>
            </a:r>
            <a:endParaRPr lang="en-US" altLang="zh-CN" sz="2400" dirty="0"/>
          </a:p>
          <a:p>
            <a:pPr>
              <a:lnSpc>
                <a:spcPct val="200000"/>
              </a:lnSpc>
            </a:pPr>
            <a:r>
              <a:rPr lang="en-US" altLang="zh-CN" sz="2400" dirty="0"/>
              <a:t>Integer </a:t>
            </a:r>
            <a:r>
              <a:rPr lang="zh-CN" altLang="en-US" sz="2400" dirty="0"/>
              <a:t>和 </a:t>
            </a:r>
            <a:r>
              <a:rPr lang="en-US" altLang="zh-CN" sz="2400" dirty="0" err="1"/>
              <a:t>int</a:t>
            </a:r>
            <a:r>
              <a:rPr lang="zh-CN" altLang="en-US" sz="2400" dirty="0"/>
              <a:t> 的</a:t>
            </a:r>
            <a:r>
              <a:rPr lang="zh-CN" altLang="en-US" sz="2400" dirty="0" smtClean="0"/>
              <a:t>区别</a:t>
            </a:r>
            <a:endParaRPr lang="en-US" altLang="zh-CN" sz="2400" dirty="0" smtClean="0"/>
          </a:p>
          <a:p>
            <a:pPr>
              <a:lnSpc>
                <a:spcPct val="200000"/>
              </a:lnSpc>
            </a:pPr>
            <a:r>
              <a:rPr lang="en-US" altLang="zh-CN" sz="2400" dirty="0" smtClean="0"/>
              <a:t>Java for</a:t>
            </a:r>
            <a:r>
              <a:rPr lang="zh-CN" altLang="en-US" sz="2400" dirty="0" smtClean="0"/>
              <a:t>循环</a:t>
            </a:r>
            <a:endParaRPr lang="en-US" altLang="zh-CN" sz="2400" dirty="0"/>
          </a:p>
          <a:p>
            <a:pPr>
              <a:lnSpc>
                <a:spcPct val="200000"/>
              </a:lnSpc>
            </a:pPr>
            <a:r>
              <a:rPr lang="en-US" altLang="zh-CN" sz="2400" dirty="0" err="1" smtClean="0"/>
              <a:t>Pulic</a:t>
            </a:r>
            <a:r>
              <a:rPr lang="en-US" altLang="zh-CN" sz="2400" dirty="0" smtClean="0"/>
              <a:t> private </a:t>
            </a:r>
            <a:r>
              <a:rPr lang="en-US" altLang="zh-CN" sz="2400" dirty="0" smtClean="0">
                <a:solidFill>
                  <a:srgbClr val="FF0000"/>
                </a:solidFill>
              </a:rPr>
              <a:t>protect</a:t>
            </a:r>
            <a:endParaRPr lang="en-US" altLang="zh-CN" sz="2400" dirty="0" smtClean="0">
              <a:solidFill>
                <a:srgbClr val="FF0000"/>
              </a:solidFill>
            </a:endParaRPr>
          </a:p>
          <a:p>
            <a:pPr>
              <a:lnSpc>
                <a:spcPct val="200000"/>
              </a:lnSpc>
            </a:pPr>
            <a:endParaRPr lang="en-US" altLang="zh-CN" sz="2400" dirty="0" smtClean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548640" y="6473952"/>
            <a:ext cx="3860800" cy="153888"/>
          </a:xfrm>
        </p:spPr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anose="020B0604020202020204" pitchFamily="34" charset="0"/>
              </a:rPr>
              <a:t>201</a:t>
            </a:r>
            <a:r>
              <a:rPr lang="en-US" altLang="zh-CN" sz="1000" dirty="0" smtClean="0">
                <a:solidFill>
                  <a:srgbClr val="939598"/>
                </a:solidFill>
                <a:cs typeface="Arial" panose="020B0604020202020204" pitchFamily="34" charset="0"/>
              </a:rPr>
              <a:t>8</a:t>
            </a:r>
            <a:r>
              <a:rPr lang="en-US" sz="1000" dirty="0" smtClean="0">
                <a:solidFill>
                  <a:srgbClr val="939598"/>
                </a:solidFill>
                <a:cs typeface="Arial" panose="020B0604020202020204" pitchFamily="34" charset="0"/>
              </a:rPr>
              <a:t> Lenovo Internal. All rights reserved.</a:t>
            </a:r>
            <a:endParaRPr lang="en-US" sz="1000" dirty="0">
              <a:solidFill>
                <a:srgbClr val="939598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7440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Java</a:t>
            </a:r>
            <a:r>
              <a:rPr lang="zh-CN" altLang="en-US" dirty="0" smtClean="0"/>
              <a:t>简介</a:t>
            </a:r>
            <a:endParaRPr lang="zh-CN" altLang="en-US" dirty="0"/>
          </a:p>
        </p:txBody>
      </p:sp>
      <p:sp>
        <p:nvSpPr>
          <p:cNvPr id="7" name="Content Placeholder 6"/>
          <p:cNvSpPr>
            <a:spLocks noGrp="1"/>
          </p:cNvSpPr>
          <p:nvPr/>
        </p:nvSpPr>
        <p:spPr>
          <a:xfrm>
            <a:off x="548640" y="1546860"/>
            <a:ext cx="11349990" cy="4511675"/>
          </a:xfrm>
          <a:prstGeom prst="rect">
            <a:avLst/>
          </a:prstGeom>
        </p:spPr>
        <p:txBody>
          <a:bodyPr/>
          <a:lstStyle>
            <a:lvl1pPr marL="457200" indent="-457200" algn="l" defTabSz="1218565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4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990600" indent="-381000" algn="l" defTabSz="1218565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37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524000" indent="-304800" algn="l" defTabSz="1218565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3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2132965" indent="-304800" algn="l" defTabSz="1218565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7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742565" indent="-304800" algn="l" defTabSz="1218565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7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352165" indent="-304800" algn="l" defTabSz="12185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65" indent="-304800" algn="l" defTabSz="12185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365" indent="-304800" algn="l" defTabSz="12185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965" indent="-304800" algn="l" defTabSz="12185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zh-CN" altLang="en-US" sz="2400" dirty="0"/>
              <a:t> 有一天</a:t>
            </a:r>
            <a:r>
              <a:rPr lang="en-US" altLang="zh-CN" sz="2400" dirty="0"/>
              <a:t>, </a:t>
            </a:r>
            <a:r>
              <a:rPr lang="zh-CN" altLang="en-US" sz="2400" dirty="0"/>
              <a:t>几位</a:t>
            </a:r>
            <a:r>
              <a:rPr lang="en-US" altLang="zh-CN" sz="2400" dirty="0"/>
              <a:t>Java</a:t>
            </a:r>
            <a:r>
              <a:rPr lang="zh-CN" altLang="en-US" sz="2400" dirty="0"/>
              <a:t>成员组</a:t>
            </a:r>
            <a:r>
              <a:rPr lang="zh-CN" altLang="en-US" sz="2400" dirty="0" smtClean="0"/>
              <a:t>的 会员</a:t>
            </a:r>
            <a:r>
              <a:rPr lang="zh-CN" altLang="en-US" sz="2400" dirty="0"/>
              <a:t>正在讨论给这个新的语言取什么名字</a:t>
            </a:r>
            <a:r>
              <a:rPr lang="en-US" altLang="zh-CN" sz="2400" dirty="0"/>
              <a:t>, </a:t>
            </a:r>
            <a:r>
              <a:rPr lang="zh-CN" altLang="en-US" sz="2400" dirty="0"/>
              <a:t>当时他们正在咖啡馆喝着</a:t>
            </a:r>
            <a:r>
              <a:rPr lang="en-US" altLang="zh-CN" sz="2400" dirty="0"/>
              <a:t>Java(</a:t>
            </a:r>
            <a:r>
              <a:rPr lang="zh-CN" altLang="en-US" sz="2400" dirty="0"/>
              <a:t>爪哇</a:t>
            </a:r>
            <a:r>
              <a:rPr lang="en-US" altLang="zh-CN" sz="2400" dirty="0"/>
              <a:t>)</a:t>
            </a:r>
            <a:r>
              <a:rPr lang="zh-CN" altLang="en-US" sz="2400" dirty="0"/>
              <a:t>咖啡</a:t>
            </a:r>
            <a:r>
              <a:rPr lang="en-US" altLang="zh-CN" sz="2400" dirty="0"/>
              <a:t>,</a:t>
            </a:r>
            <a:r>
              <a:rPr lang="zh-CN" altLang="en-US" sz="2400" dirty="0"/>
              <a:t>有一 个人灵机一动说就叫</a:t>
            </a:r>
            <a:r>
              <a:rPr lang="en-US" altLang="zh-CN" sz="2400" dirty="0"/>
              <a:t>Java</a:t>
            </a:r>
            <a:r>
              <a:rPr lang="zh-CN" altLang="en-US" sz="2400" dirty="0"/>
              <a:t>怎样</a:t>
            </a:r>
            <a:r>
              <a:rPr lang="en-US" altLang="zh-CN" sz="2400" dirty="0"/>
              <a:t>, </a:t>
            </a:r>
            <a:r>
              <a:rPr lang="zh-CN" altLang="en-US" sz="2400" dirty="0"/>
              <a:t>得到了其他人的赞赏</a:t>
            </a:r>
            <a:r>
              <a:rPr lang="en-US" altLang="zh-CN" sz="2400" dirty="0"/>
              <a:t>, </a:t>
            </a:r>
            <a:r>
              <a:rPr lang="zh-CN" altLang="en-US" sz="2400" dirty="0"/>
              <a:t>于是</a:t>
            </a:r>
            <a:r>
              <a:rPr lang="en-US" altLang="zh-CN" sz="2400" dirty="0"/>
              <a:t>, Java</a:t>
            </a:r>
            <a:r>
              <a:rPr lang="zh-CN" altLang="en-US" sz="2400" dirty="0"/>
              <a:t>这个名字就这样传开了 </a:t>
            </a:r>
            <a:r>
              <a:rPr lang="zh-CN" altLang="en-US" sz="2400" dirty="0" smtClean="0"/>
              <a:t>。</a:t>
            </a:r>
            <a:endParaRPr lang="en-US" altLang="zh-CN" sz="2400" dirty="0" smtClean="0"/>
          </a:p>
          <a:p>
            <a:pPr>
              <a:lnSpc>
                <a:spcPct val="200000"/>
              </a:lnSpc>
            </a:pPr>
            <a:endParaRPr lang="en-US" sz="2400" dirty="0"/>
          </a:p>
          <a:p>
            <a:pPr>
              <a:lnSpc>
                <a:spcPct val="200000"/>
              </a:lnSpc>
            </a:pPr>
            <a:endParaRPr lang="en-US" sz="24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4541" y="3945573"/>
            <a:ext cx="3021013" cy="22657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548640" y="6473952"/>
            <a:ext cx="3860800" cy="153888"/>
          </a:xfrm>
        </p:spPr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anose="020B0604020202020204" pitchFamily="34" charset="0"/>
              </a:rPr>
              <a:t>201</a:t>
            </a:r>
            <a:r>
              <a:rPr lang="en-US" altLang="zh-CN" sz="1000" dirty="0" smtClean="0">
                <a:solidFill>
                  <a:srgbClr val="939598"/>
                </a:solidFill>
                <a:cs typeface="Arial" panose="020B0604020202020204" pitchFamily="34" charset="0"/>
              </a:rPr>
              <a:t>8</a:t>
            </a:r>
            <a:r>
              <a:rPr lang="en-US" sz="1000" dirty="0" smtClean="0">
                <a:solidFill>
                  <a:srgbClr val="939598"/>
                </a:solidFill>
                <a:cs typeface="Arial" panose="020B0604020202020204" pitchFamily="34" charset="0"/>
              </a:rPr>
              <a:t> Lenovo Internal. All rights reserved.</a:t>
            </a:r>
            <a:endParaRPr lang="en-US" sz="1000" dirty="0">
              <a:solidFill>
                <a:srgbClr val="939598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2481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Java</a:t>
            </a:r>
            <a:r>
              <a:rPr lang="zh-CN" altLang="en-US" dirty="0"/>
              <a:t>作品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548640" y="6473952"/>
            <a:ext cx="3860800" cy="153888"/>
          </a:xfrm>
        </p:spPr>
        <p:txBody>
          <a:bodyPr/>
          <a:lstStyle/>
          <a:p>
            <a:r>
              <a:rPr lang="en-US" sz="1000" dirty="0">
                <a:cs typeface="Arial" panose="020B0604020202020204" pitchFamily="34" charset="0"/>
              </a:rPr>
              <a:t>201</a:t>
            </a:r>
            <a:r>
              <a:rPr lang="en-US" altLang="zh-CN" sz="1000" dirty="0">
                <a:cs typeface="Arial" panose="020B0604020202020204" pitchFamily="34" charset="0"/>
              </a:rPr>
              <a:t>8</a:t>
            </a:r>
            <a:r>
              <a:rPr lang="en-US" sz="1000" dirty="0">
                <a:cs typeface="Arial" panose="020B0604020202020204" pitchFamily="34" charset="0"/>
              </a:rPr>
              <a:t> Lenovo Internal.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66192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淘宝</a:t>
            </a:r>
            <a:endParaRPr lang="zh-CN" alt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5739" y="1052703"/>
            <a:ext cx="8576705" cy="44908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548640" y="6473952"/>
            <a:ext cx="3860800" cy="153888"/>
          </a:xfrm>
        </p:spPr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anose="020B0604020202020204" pitchFamily="34" charset="0"/>
              </a:rPr>
              <a:t>201</a:t>
            </a:r>
            <a:r>
              <a:rPr lang="en-US" altLang="zh-CN" sz="1000" dirty="0" smtClean="0">
                <a:solidFill>
                  <a:srgbClr val="939598"/>
                </a:solidFill>
                <a:cs typeface="Arial" panose="020B0604020202020204" pitchFamily="34" charset="0"/>
              </a:rPr>
              <a:t>8</a:t>
            </a:r>
            <a:r>
              <a:rPr lang="en-US" sz="1000" dirty="0" smtClean="0">
                <a:solidFill>
                  <a:srgbClr val="939598"/>
                </a:solidFill>
                <a:cs typeface="Arial" panose="020B0604020202020204" pitchFamily="34" charset="0"/>
              </a:rPr>
              <a:t> Lenovo Internal. All rights reserved.</a:t>
            </a:r>
            <a:endParaRPr lang="en-US" sz="1000" dirty="0">
              <a:solidFill>
                <a:srgbClr val="939598"/>
              </a:solidFill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京东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549" y="966979"/>
            <a:ext cx="10366438" cy="50147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548640" y="6488240"/>
            <a:ext cx="3860800" cy="153888"/>
          </a:xfrm>
        </p:spPr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anose="020B0604020202020204" pitchFamily="34" charset="0"/>
              </a:rPr>
              <a:t>201</a:t>
            </a:r>
            <a:r>
              <a:rPr lang="en-US" altLang="zh-CN" sz="1000" dirty="0" smtClean="0">
                <a:solidFill>
                  <a:srgbClr val="939598"/>
                </a:solidFill>
                <a:cs typeface="Arial" panose="020B0604020202020204" pitchFamily="34" charset="0"/>
              </a:rPr>
              <a:t>8</a:t>
            </a:r>
            <a:r>
              <a:rPr lang="en-US" sz="1000" dirty="0" smtClean="0">
                <a:solidFill>
                  <a:srgbClr val="939598"/>
                </a:solidFill>
                <a:cs typeface="Arial" panose="020B0604020202020204" pitchFamily="34" charset="0"/>
              </a:rPr>
              <a:t> Lenovo Internal. All rights reserved.</a:t>
            </a:r>
            <a:endParaRPr lang="en-US" sz="1000" dirty="0">
              <a:solidFill>
                <a:srgbClr val="939598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8198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Android</a:t>
            </a:r>
            <a:r>
              <a:rPr lang="zh-CN" altLang="en-US" dirty="0" smtClean="0"/>
              <a:t>系统及其所有软件</a:t>
            </a:r>
            <a:endParaRPr lang="zh-CN" altLang="en-US" dirty="0"/>
          </a:p>
        </p:txBody>
      </p:sp>
      <p:pic>
        <p:nvPicPr>
          <p:cNvPr id="5122" name="Picture 2" descr="https://gss1.bdstatic.com/9vo3dSag_xI4khGkpoWK1HF6hhy/baike/w%3D268%3Bg%3D0/sign=60c889ffb051f819f125044ce28f2dd0/ae51f3deb48f8c54cd34cafb3a292df5e1fe7f7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7487" y="2238375"/>
            <a:ext cx="2552700" cy="255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548640" y="6473952"/>
            <a:ext cx="3860800" cy="153888"/>
          </a:xfrm>
        </p:spPr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anose="020B0604020202020204" pitchFamily="34" charset="0"/>
              </a:rPr>
              <a:t>201</a:t>
            </a:r>
            <a:r>
              <a:rPr lang="en-US" altLang="zh-CN" sz="1000" dirty="0" smtClean="0">
                <a:solidFill>
                  <a:srgbClr val="939598"/>
                </a:solidFill>
                <a:cs typeface="Arial" panose="020B0604020202020204" pitchFamily="34" charset="0"/>
              </a:rPr>
              <a:t>8</a:t>
            </a:r>
            <a:r>
              <a:rPr lang="en-US" sz="1000" dirty="0" smtClean="0">
                <a:solidFill>
                  <a:srgbClr val="939598"/>
                </a:solidFill>
                <a:cs typeface="Arial" panose="020B0604020202020204" pitchFamily="34" charset="0"/>
              </a:rPr>
              <a:t> Lenovo Internal. All rights reserved.</a:t>
            </a:r>
            <a:endParaRPr lang="en-US" sz="1000" dirty="0">
              <a:solidFill>
                <a:srgbClr val="939598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9269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联想智慧医疗</a:t>
            </a:r>
            <a:endParaRPr lang="zh-CN" altLang="en-US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942" y="795528"/>
            <a:ext cx="10663082" cy="50381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548640" y="6473952"/>
            <a:ext cx="3860800" cy="153888"/>
          </a:xfrm>
        </p:spPr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anose="020B0604020202020204" pitchFamily="34" charset="0"/>
              </a:rPr>
              <a:t>201</a:t>
            </a:r>
            <a:r>
              <a:rPr lang="en-US" altLang="zh-CN" sz="1000" dirty="0" smtClean="0">
                <a:solidFill>
                  <a:srgbClr val="939598"/>
                </a:solidFill>
                <a:cs typeface="Arial" panose="020B0604020202020204" pitchFamily="34" charset="0"/>
              </a:rPr>
              <a:t>8</a:t>
            </a:r>
            <a:r>
              <a:rPr lang="en-US" sz="1000" dirty="0" smtClean="0">
                <a:solidFill>
                  <a:srgbClr val="939598"/>
                </a:solidFill>
                <a:cs typeface="Arial" panose="020B0604020202020204" pitchFamily="34" charset="0"/>
              </a:rPr>
              <a:t> Lenovo Internal. All rights reserved.</a:t>
            </a:r>
            <a:endParaRPr lang="en-US" sz="1000" dirty="0">
              <a:solidFill>
                <a:srgbClr val="939598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3757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Java</a:t>
            </a:r>
            <a:r>
              <a:rPr lang="zh-CN" altLang="en-US" dirty="0" smtClean="0"/>
              <a:t>基础知识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548640" y="6473952"/>
            <a:ext cx="3860800" cy="153888"/>
          </a:xfrm>
        </p:spPr>
        <p:txBody>
          <a:bodyPr vert="horz" wrap="square" lIns="0" tIns="0" rIns="0" bIns="0" rtlCol="0" anchor="ctr">
            <a:spAutoFit/>
          </a:bodyPr>
          <a:lstStyle/>
          <a:p>
            <a:r>
              <a:rPr lang="en-US" sz="1000" dirty="0">
                <a:cs typeface="Arial" panose="020B0604020202020204" pitchFamily="34" charset="0"/>
              </a:rPr>
              <a:t>201</a:t>
            </a:r>
            <a:r>
              <a:rPr lang="en-US" altLang="zh-CN" sz="1000" dirty="0">
                <a:cs typeface="Arial" panose="020B0604020202020204" pitchFamily="34" charset="0"/>
              </a:rPr>
              <a:t>8</a:t>
            </a:r>
            <a:r>
              <a:rPr lang="en-US" sz="1000" dirty="0">
                <a:cs typeface="Arial" panose="020B0604020202020204" pitchFamily="34" charset="0"/>
              </a:rPr>
              <a:t> Lenovo Internal.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122637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Lenovo Master">
  <a:themeElements>
    <a:clrScheme name="Lenovo Colors">
      <a:dk1>
        <a:srgbClr val="000000"/>
      </a:dk1>
      <a:lt1>
        <a:sysClr val="window" lastClr="FFFFFF"/>
      </a:lt1>
      <a:dk2>
        <a:srgbClr val="6F7170"/>
      </a:dk2>
      <a:lt2>
        <a:srgbClr val="C4BEB6"/>
      </a:lt2>
      <a:accent1>
        <a:srgbClr val="E2231A"/>
      </a:accent1>
      <a:accent2>
        <a:srgbClr val="FF6A00"/>
      </a:accent2>
      <a:accent3>
        <a:srgbClr val="E96BAF"/>
      </a:accent3>
      <a:accent4>
        <a:srgbClr val="3E8DDD"/>
      </a:accent4>
      <a:accent5>
        <a:srgbClr val="4AC0E0"/>
      </a:accent5>
      <a:accent6>
        <a:srgbClr val="6ABF4A"/>
      </a:accent6>
      <a:hlink>
        <a:srgbClr val="4AC0E0"/>
      </a:hlink>
      <a:folHlink>
        <a:srgbClr val="4AC0E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dirty="0" err="1" smtClean="0">
            <a:solidFill>
              <a:schemeClr val="accent2"/>
            </a:solidFill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1278</TotalTime>
  <Words>830</Words>
  <Application>Microsoft Office PowerPoint</Application>
  <PresentationFormat>自定义</PresentationFormat>
  <Paragraphs>107</Paragraphs>
  <Slides>22</Slides>
  <Notes>11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23" baseType="lpstr">
      <vt:lpstr>Lenovo Master</vt:lpstr>
      <vt:lpstr>Java基础知识</vt:lpstr>
      <vt:lpstr>Java简介</vt:lpstr>
      <vt:lpstr>Java简介</vt:lpstr>
      <vt:lpstr>Java作品</vt:lpstr>
      <vt:lpstr>淘宝</vt:lpstr>
      <vt:lpstr>京东</vt:lpstr>
      <vt:lpstr>Android系统及其所有软件</vt:lpstr>
      <vt:lpstr>联想智慧医疗</vt:lpstr>
      <vt:lpstr>Java基础知识</vt:lpstr>
      <vt:lpstr>程序注释</vt:lpstr>
      <vt:lpstr>标识符</vt:lpstr>
      <vt:lpstr>关键字</vt:lpstr>
      <vt:lpstr>数据类型</vt:lpstr>
      <vt:lpstr>数据类型</vt:lpstr>
      <vt:lpstr>基础运算符</vt:lpstr>
      <vt:lpstr>逻辑运算符</vt:lpstr>
      <vt:lpstr>程序逻辑控制</vt:lpstr>
      <vt:lpstr>方法的定于与使用</vt:lpstr>
      <vt:lpstr>方法的重载</vt:lpstr>
      <vt:lpstr>方法的递归调用</vt:lpstr>
      <vt:lpstr>自学知识点</vt:lpstr>
      <vt:lpstr>学习知识点</vt:lpstr>
    </vt:vector>
  </TitlesOfParts>
  <Company>Lenovo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 Goes Here and Goes up to Two Lines</dc:title>
  <dc:creator>kathyp</dc:creator>
  <cp:lastModifiedBy>JHZ</cp:lastModifiedBy>
  <cp:revision>115</cp:revision>
  <dcterms:created xsi:type="dcterms:W3CDTF">2015-04-23T17:39:00Z</dcterms:created>
  <dcterms:modified xsi:type="dcterms:W3CDTF">2018-07-26T09:50:40Z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2052-10.1.0.6638</vt:lpwstr>
  </property>
</Properties>
</file>